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60" r:id="rId3"/>
    <p:sldId id="261" r:id="rId4"/>
    <p:sldId id="289" r:id="rId5"/>
    <p:sldId id="290" r:id="rId6"/>
    <p:sldId id="291" r:id="rId7"/>
    <p:sldId id="264" r:id="rId8"/>
    <p:sldId id="265" r:id="rId9"/>
    <p:sldId id="293" r:id="rId10"/>
    <p:sldId id="294" r:id="rId11"/>
    <p:sldId id="295" r:id="rId12"/>
    <p:sldId id="296" r:id="rId13"/>
    <p:sldId id="297" r:id="rId14"/>
    <p:sldId id="298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A343"/>
    <a:srgbClr val="00B0ED"/>
    <a:srgbClr val="C9C011"/>
    <a:srgbClr val="BFD10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05" autoAdjust="0"/>
  </p:normalViewPr>
  <p:slideViewPr>
    <p:cSldViewPr>
      <p:cViewPr>
        <p:scale>
          <a:sx n="118" d="100"/>
          <a:sy n="118" d="100"/>
        </p:scale>
        <p:origin x="-510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A59A-4039-4780-8827-E3A9A9D801E3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7492-1529-472A-95BF-2C0C16D7D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3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7492-1529-472A-95BF-2C0C16D7D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52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7492-1529-472A-95BF-2C0C16D7DF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38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5"/>
          <a:stretch/>
        </p:blipFill>
        <p:spPr>
          <a:xfrm>
            <a:off x="2709" y="0"/>
            <a:ext cx="9141291" cy="51625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254176" y="2071126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67A343"/>
                </a:solidFill>
                <a:cs typeface="Arial" pitchFamily="34" charset="0"/>
              </a:rPr>
              <a:t>BUPENA</a:t>
            </a:r>
            <a:endParaRPr lang="id-ID" b="1" dirty="0">
              <a:solidFill>
                <a:srgbClr val="67A343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572000" y="28003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54781" y="1488199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05192" y="2865879"/>
            <a:ext cx="231537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SMA/MA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0" y="763869"/>
            <a:ext cx="2454166" cy="3103281"/>
            <a:chOff x="1524000" y="763869"/>
            <a:chExt cx="2454166" cy="3103281"/>
          </a:xfrm>
        </p:grpSpPr>
        <p:sp>
          <p:nvSpPr>
            <p:cNvPr id="13" name="Cube 12"/>
            <p:cNvSpPr/>
            <p:nvPr/>
          </p:nvSpPr>
          <p:spPr>
            <a:xfrm>
              <a:off x="1524000" y="763869"/>
              <a:ext cx="2454166" cy="3103281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8816" y="871681"/>
              <a:ext cx="2305965" cy="2939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8445" y="1638301"/>
            <a:ext cx="5307069" cy="2228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terbarukan merupakan sumber energi yang dapat dipulihkan secara alami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sehingga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tidak dapat habis dalam waktu tak hingga.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tak terbarukan merupakan sumber energi yang tidak dapat dipulihkan dan lambat laun akan habis.</a:t>
            </a:r>
          </a:p>
        </p:txBody>
      </p:sp>
      <p:sp>
        <p:nvSpPr>
          <p:cNvPr id="12" name="Horizontal Scroll 11"/>
          <p:cNvSpPr/>
          <p:nvPr/>
        </p:nvSpPr>
        <p:spPr>
          <a:xfrm>
            <a:off x="168444" y="1276350"/>
            <a:ext cx="3641556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Jenis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Sumber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3" y="127890"/>
            <a:ext cx="8080150" cy="1072260"/>
            <a:chOff x="-76205" y="266003"/>
            <a:chExt cx="14126585" cy="107226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5" y="270093"/>
              <a:ext cx="10391244" cy="106817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err="1" smtClean="0">
                  <a:solidFill>
                    <a:schemeClr val="tx1"/>
                  </a:solidFill>
                </a:rPr>
                <a:t>Penggunaan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Sumber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Energi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dan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Pencemaran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Lingkungan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629902" y="266003"/>
              <a:ext cx="1831780" cy="107226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6096000" y="127881"/>
            <a:ext cx="1066800" cy="1066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09340" y="1593455"/>
            <a:ext cx="3029860" cy="2318542"/>
            <a:chOff x="5303166" y="1799591"/>
            <a:chExt cx="3366240" cy="1715735"/>
          </a:xfrm>
        </p:grpSpPr>
        <p:pic>
          <p:nvPicPr>
            <p:cNvPr id="15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03166" y="1799591"/>
              <a:ext cx="3366240" cy="149565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5995637" y="3293402"/>
              <a:ext cx="2279001" cy="221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018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8445" y="1638300"/>
            <a:ext cx="5830941" cy="2762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lingkungan adalah masuknya zat energi atau komponen yang merusaklingkungan. 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lingkungan mampu mengubah bentuk tatanan lingkungan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baik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dari kegiatan manusia ataupun proses alam sehingga dapat mengancam kualitas lingkungan.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Penggunaan energi saat ini masih menjadi penyumbang terbesar pencemaran lingkungan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Sebagai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 penggunaan bahan bakar minyak bumi untuk kendaraan bermotor maupun industri.</a:t>
            </a:r>
          </a:p>
        </p:txBody>
      </p:sp>
      <p:sp>
        <p:nvSpPr>
          <p:cNvPr id="12" name="Horizontal Scroll 11"/>
          <p:cNvSpPr/>
          <p:nvPr/>
        </p:nvSpPr>
        <p:spPr>
          <a:xfrm>
            <a:off x="168444" y="1276350"/>
            <a:ext cx="3641556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Pencemaran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Lingkungan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3" y="127890"/>
            <a:ext cx="8080150" cy="1072260"/>
            <a:chOff x="-76205" y="266003"/>
            <a:chExt cx="14126585" cy="107226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5" y="270093"/>
              <a:ext cx="10391244" cy="106817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err="1" smtClean="0">
                  <a:solidFill>
                    <a:schemeClr val="tx1"/>
                  </a:solidFill>
                </a:rPr>
                <a:t>Penggunaan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Sumber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Energi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dan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Pencemaran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Lingkungan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629902" y="266003"/>
              <a:ext cx="1831780" cy="107226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6096000" y="127881"/>
            <a:ext cx="1066800" cy="1066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32071" y="2041071"/>
            <a:ext cx="2857499" cy="2143933"/>
            <a:chOff x="6265380" y="1769926"/>
            <a:chExt cx="2974404" cy="1907813"/>
          </a:xfrm>
        </p:grpSpPr>
        <p:pic>
          <p:nvPicPr>
            <p:cNvPr id="18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65380" y="1769926"/>
              <a:ext cx="2974404" cy="1649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110114" y="3419499"/>
              <a:ext cx="1671635" cy="258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2420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7045" y="1790700"/>
            <a:ext cx="4403555" cy="23812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 lima jenis pencemaran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lingkungan,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yaitu: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udara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air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tanah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suara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Pencemaran cahaya</a:t>
            </a:r>
            <a:endParaRPr lang="sv-S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Horizontal Scroll 11"/>
          <p:cNvSpPr/>
          <p:nvPr/>
        </p:nvSpPr>
        <p:spPr>
          <a:xfrm>
            <a:off x="397044" y="1428749"/>
            <a:ext cx="3641556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Pencemaran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Lingkungan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3" y="127890"/>
            <a:ext cx="8080150" cy="1072260"/>
            <a:chOff x="-76205" y="266003"/>
            <a:chExt cx="14126585" cy="107226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5" y="270093"/>
              <a:ext cx="10391244" cy="106817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err="1" smtClean="0">
                  <a:solidFill>
                    <a:schemeClr val="tx1"/>
                  </a:solidFill>
                </a:rPr>
                <a:t>Penggunaan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Sumber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Energi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dan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Pencemaran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Lingkungan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629902" y="266003"/>
              <a:ext cx="1831780" cy="107226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6096000" y="127881"/>
            <a:ext cx="1066800" cy="1066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334000" y="1673680"/>
            <a:ext cx="2770467" cy="2574470"/>
            <a:chOff x="7011487" y="2175443"/>
            <a:chExt cx="1736306" cy="1770154"/>
          </a:xfrm>
        </p:grpSpPr>
        <p:pic>
          <p:nvPicPr>
            <p:cNvPr id="1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11487" y="2175443"/>
              <a:ext cx="1736306" cy="1581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387987" y="3757291"/>
              <a:ext cx="983306" cy="188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055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45804" y="133350"/>
            <a:ext cx="7742004" cy="685800"/>
            <a:chOff x="-76203" y="309563"/>
            <a:chExt cx="14352759" cy="685800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9690986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262687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Sumber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r>
                <a:rPr lang="en-ID" sz="3500" b="1" dirty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Alternatif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6" name="Chevron 5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0038582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Chevron 6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957374" y="139465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251" y="1378688"/>
            <a:ext cx="5265949" cy="24884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Energi alternatif adalah bentuk energi yang berasal dari sumber energi terbarukan. Terkait dengan penggunaan energi saat ini, energi alternatif juga dapat diartikan sebagai sumber energi pengganti bahan bakar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minyak (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BBM).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Contoh sumber energi alternatif, antara lain: Matahari, angin, air, biomassa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biogas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dan nuklir.</a:t>
            </a:r>
          </a:p>
        </p:txBody>
      </p:sp>
      <p:sp>
        <p:nvSpPr>
          <p:cNvPr id="9" name="Horizontal Scroll 8"/>
          <p:cNvSpPr/>
          <p:nvPr/>
        </p:nvSpPr>
        <p:spPr>
          <a:xfrm>
            <a:off x="144251" y="1047750"/>
            <a:ext cx="252274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Alternatif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6894" y="1378688"/>
            <a:ext cx="3118920" cy="2447783"/>
            <a:chOff x="5475208" y="1799591"/>
            <a:chExt cx="3538627" cy="1762014"/>
          </a:xfrm>
        </p:grpSpPr>
        <p:pic>
          <p:nvPicPr>
            <p:cNvPr id="14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475208" y="1799591"/>
              <a:ext cx="3538627" cy="149565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6334777" y="3362210"/>
              <a:ext cx="2279000" cy="199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US" sz="1200" i="1" dirty="0" err="1" smtClean="0"/>
                <a:t>freepik</a:t>
              </a:r>
              <a:r>
                <a:rPr lang="id-ID" sz="1200" i="1" dirty="0" smtClean="0"/>
                <a:t>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7595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4251" y="1378688"/>
            <a:ext cx="5265949" cy="30980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Penelitian untuk menemukan energi alternatif harus banyak dilakukan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di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antaranya karena alasan berikut: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Peningkatan kebutuhan energi sangat cepat dibandingkan dengan ketersediaan sumber energi saat ini yang terbatas.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yang banyak digunakan saat ini adalah batu bara dan minyak bumi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Kedua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tersebut memiliki jumlah yang terbatas di alam dan </a:t>
            </a:r>
            <a:r>
              <a:rPr lang="sv-S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termasuk jenis </a:t>
            </a: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tak terbarukan.</a:t>
            </a:r>
          </a:p>
        </p:txBody>
      </p:sp>
      <p:sp>
        <p:nvSpPr>
          <p:cNvPr id="9" name="Horizontal Scroll 8"/>
          <p:cNvSpPr/>
          <p:nvPr/>
        </p:nvSpPr>
        <p:spPr>
          <a:xfrm>
            <a:off x="144250" y="1047750"/>
            <a:ext cx="275134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Penelitian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740027" y="1485900"/>
            <a:ext cx="3365873" cy="2465849"/>
            <a:chOff x="4980939" y="2007098"/>
            <a:chExt cx="4276971" cy="1482259"/>
          </a:xfrm>
        </p:grpSpPr>
        <p:pic>
          <p:nvPicPr>
            <p:cNvPr id="17" name="Picture 2">
              <a:extLst>
                <a:ext uri="{FF2B5EF4-FFF2-40B4-BE49-F238E27FC236}">
                  <a16:creationId xmlns="" xmlns:a16="http://schemas.microsoft.com/office/drawing/2014/main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80939" y="2007098"/>
              <a:ext cx="4010696" cy="129406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2A09A34B-41DF-2324-4533-D35ED53AB94D}"/>
                </a:ext>
              </a:extLst>
            </p:cNvPr>
            <p:cNvSpPr txBox="1"/>
            <p:nvPr/>
          </p:nvSpPr>
          <p:spPr>
            <a:xfrm>
              <a:off x="5992699" y="3306210"/>
              <a:ext cx="3265211" cy="183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45804" y="133350"/>
            <a:ext cx="7742004" cy="685800"/>
            <a:chOff x="-76203" y="309563"/>
            <a:chExt cx="14352759" cy="685800"/>
          </a:xfrm>
        </p:grpSpPr>
        <p:sp>
          <p:nvSpPr>
            <p:cNvPr id="22" name="Pentagon 21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9690986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262687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Sumber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r>
                <a:rPr lang="en-ID" sz="3500" b="1" dirty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Alternatif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24" name="Chevron 23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0038582" y="30956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Chevron 24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957374" y="139465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9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982;p27"/>
          <p:cNvSpPr/>
          <p:nvPr/>
        </p:nvSpPr>
        <p:spPr>
          <a:xfrm>
            <a:off x="8192314" y="4205925"/>
            <a:ext cx="1504959" cy="1209546"/>
          </a:xfrm>
          <a:custGeom>
            <a:avLst/>
            <a:gdLst/>
            <a:ahLst/>
            <a:cxnLst/>
            <a:rect l="l" t="t" r="r" b="b"/>
            <a:pathLst>
              <a:path w="12830" h="10312" extrusionOk="0">
                <a:moveTo>
                  <a:pt x="5906" y="1"/>
                </a:moveTo>
                <a:cubicBezTo>
                  <a:pt x="4894" y="1"/>
                  <a:pt x="3890" y="211"/>
                  <a:pt x="2987" y="650"/>
                </a:cubicBezTo>
                <a:cubicBezTo>
                  <a:pt x="1807" y="1217"/>
                  <a:pt x="896" y="2233"/>
                  <a:pt x="508" y="3488"/>
                </a:cubicBezTo>
                <a:cubicBezTo>
                  <a:pt x="0" y="5101"/>
                  <a:pt x="359" y="6848"/>
                  <a:pt x="1434" y="8133"/>
                </a:cubicBezTo>
                <a:cubicBezTo>
                  <a:pt x="2580" y="9542"/>
                  <a:pt x="4319" y="10311"/>
                  <a:pt x="6259" y="10311"/>
                </a:cubicBezTo>
                <a:cubicBezTo>
                  <a:pt x="6746" y="10311"/>
                  <a:pt x="7246" y="10263"/>
                  <a:pt x="7752" y="10164"/>
                </a:cubicBezTo>
                <a:cubicBezTo>
                  <a:pt x="10067" y="9731"/>
                  <a:pt x="11919" y="8312"/>
                  <a:pt x="12486" y="6579"/>
                </a:cubicBezTo>
                <a:lnTo>
                  <a:pt x="12471" y="6579"/>
                </a:lnTo>
                <a:cubicBezTo>
                  <a:pt x="12800" y="5579"/>
                  <a:pt x="12830" y="3995"/>
                  <a:pt x="11172" y="2218"/>
                </a:cubicBezTo>
                <a:cubicBezTo>
                  <a:pt x="9835" y="782"/>
                  <a:pt x="7856" y="1"/>
                  <a:pt x="590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4983;p27"/>
          <p:cNvGrpSpPr/>
          <p:nvPr/>
        </p:nvGrpSpPr>
        <p:grpSpPr>
          <a:xfrm>
            <a:off x="8019652" y="4457671"/>
            <a:ext cx="381967" cy="325625"/>
            <a:chOff x="8423283" y="4560531"/>
            <a:chExt cx="644669" cy="549671"/>
          </a:xfrm>
        </p:grpSpPr>
        <p:sp>
          <p:nvSpPr>
            <p:cNvPr id="33" name="Google Shape;4984;p27"/>
            <p:cNvSpPr/>
            <p:nvPr/>
          </p:nvSpPr>
          <p:spPr>
            <a:xfrm>
              <a:off x="8597173" y="4940635"/>
              <a:ext cx="161301" cy="169567"/>
            </a:xfrm>
            <a:custGeom>
              <a:avLst/>
              <a:gdLst/>
              <a:ahLst/>
              <a:cxnLst/>
              <a:rect l="l" t="t" r="r" b="b"/>
              <a:pathLst>
                <a:path w="4586" h="4821" extrusionOk="0">
                  <a:moveTo>
                    <a:pt x="2244" y="1"/>
                  </a:moveTo>
                  <a:cubicBezTo>
                    <a:pt x="2202" y="1"/>
                    <a:pt x="2161" y="3"/>
                    <a:pt x="2121" y="7"/>
                  </a:cubicBezTo>
                  <a:cubicBezTo>
                    <a:pt x="2016" y="22"/>
                    <a:pt x="1927" y="37"/>
                    <a:pt x="1837" y="52"/>
                  </a:cubicBezTo>
                  <a:cubicBezTo>
                    <a:pt x="1703" y="81"/>
                    <a:pt x="1583" y="141"/>
                    <a:pt x="1479" y="201"/>
                  </a:cubicBezTo>
                  <a:cubicBezTo>
                    <a:pt x="1404" y="231"/>
                    <a:pt x="1344" y="261"/>
                    <a:pt x="1285" y="291"/>
                  </a:cubicBezTo>
                  <a:cubicBezTo>
                    <a:pt x="971" y="485"/>
                    <a:pt x="702" y="739"/>
                    <a:pt x="493" y="1052"/>
                  </a:cubicBezTo>
                  <a:cubicBezTo>
                    <a:pt x="149" y="1560"/>
                    <a:pt x="0" y="2172"/>
                    <a:pt x="75" y="2785"/>
                  </a:cubicBezTo>
                  <a:cubicBezTo>
                    <a:pt x="105" y="3054"/>
                    <a:pt x="164" y="3308"/>
                    <a:pt x="239" y="3576"/>
                  </a:cubicBezTo>
                  <a:cubicBezTo>
                    <a:pt x="299" y="3815"/>
                    <a:pt x="388" y="4054"/>
                    <a:pt x="463" y="4278"/>
                  </a:cubicBezTo>
                  <a:cubicBezTo>
                    <a:pt x="508" y="4473"/>
                    <a:pt x="642" y="4637"/>
                    <a:pt x="807" y="4727"/>
                  </a:cubicBezTo>
                  <a:cubicBezTo>
                    <a:pt x="924" y="4791"/>
                    <a:pt x="1044" y="4820"/>
                    <a:pt x="1161" y="4820"/>
                  </a:cubicBezTo>
                  <a:cubicBezTo>
                    <a:pt x="1610" y="4820"/>
                    <a:pt x="1997" y="4388"/>
                    <a:pt x="1867" y="3890"/>
                  </a:cubicBezTo>
                  <a:cubicBezTo>
                    <a:pt x="1733" y="3517"/>
                    <a:pt x="1628" y="3143"/>
                    <a:pt x="1538" y="2755"/>
                  </a:cubicBezTo>
                  <a:cubicBezTo>
                    <a:pt x="1538" y="2621"/>
                    <a:pt x="1538" y="2486"/>
                    <a:pt x="1538" y="2367"/>
                  </a:cubicBezTo>
                  <a:cubicBezTo>
                    <a:pt x="1553" y="2262"/>
                    <a:pt x="1583" y="2172"/>
                    <a:pt x="1613" y="2068"/>
                  </a:cubicBezTo>
                  <a:cubicBezTo>
                    <a:pt x="1673" y="1919"/>
                    <a:pt x="1777" y="1784"/>
                    <a:pt x="1912" y="1680"/>
                  </a:cubicBezTo>
                  <a:lnTo>
                    <a:pt x="1972" y="1635"/>
                  </a:lnTo>
                  <a:cubicBezTo>
                    <a:pt x="2046" y="1575"/>
                    <a:pt x="2106" y="1545"/>
                    <a:pt x="2181" y="1500"/>
                  </a:cubicBezTo>
                  <a:lnTo>
                    <a:pt x="2225" y="1485"/>
                  </a:lnTo>
                  <a:lnTo>
                    <a:pt x="2240" y="1485"/>
                  </a:lnTo>
                  <a:lnTo>
                    <a:pt x="2315" y="1515"/>
                  </a:lnTo>
                  <a:cubicBezTo>
                    <a:pt x="2450" y="1575"/>
                    <a:pt x="2584" y="1650"/>
                    <a:pt x="2703" y="1739"/>
                  </a:cubicBezTo>
                  <a:cubicBezTo>
                    <a:pt x="2898" y="1904"/>
                    <a:pt x="3077" y="2068"/>
                    <a:pt x="3256" y="2232"/>
                  </a:cubicBezTo>
                  <a:cubicBezTo>
                    <a:pt x="3417" y="2383"/>
                    <a:pt x="3608" y="2451"/>
                    <a:pt x="3796" y="2451"/>
                  </a:cubicBezTo>
                  <a:cubicBezTo>
                    <a:pt x="4201" y="2451"/>
                    <a:pt x="4585" y="2135"/>
                    <a:pt x="4585" y="1665"/>
                  </a:cubicBezTo>
                  <a:cubicBezTo>
                    <a:pt x="4585" y="1456"/>
                    <a:pt x="4496" y="1246"/>
                    <a:pt x="4346" y="1112"/>
                  </a:cubicBezTo>
                  <a:cubicBezTo>
                    <a:pt x="4152" y="903"/>
                    <a:pt x="3928" y="739"/>
                    <a:pt x="3704" y="574"/>
                  </a:cubicBezTo>
                  <a:cubicBezTo>
                    <a:pt x="3525" y="455"/>
                    <a:pt x="3331" y="335"/>
                    <a:pt x="3137" y="231"/>
                  </a:cubicBezTo>
                  <a:cubicBezTo>
                    <a:pt x="2957" y="141"/>
                    <a:pt x="2778" y="81"/>
                    <a:pt x="2584" y="37"/>
                  </a:cubicBezTo>
                  <a:cubicBezTo>
                    <a:pt x="2475" y="15"/>
                    <a:pt x="2357" y="1"/>
                    <a:pt x="2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985;p27"/>
            <p:cNvSpPr/>
            <p:nvPr/>
          </p:nvSpPr>
          <p:spPr>
            <a:xfrm>
              <a:off x="8878197" y="4801038"/>
              <a:ext cx="127711" cy="148217"/>
            </a:xfrm>
            <a:custGeom>
              <a:avLst/>
              <a:gdLst/>
              <a:ahLst/>
              <a:cxnLst/>
              <a:rect l="l" t="t" r="r" b="b"/>
              <a:pathLst>
                <a:path w="3631" h="4214" extrusionOk="0">
                  <a:moveTo>
                    <a:pt x="2022" y="1"/>
                  </a:moveTo>
                  <a:cubicBezTo>
                    <a:pt x="1915" y="1"/>
                    <a:pt x="1807" y="12"/>
                    <a:pt x="1703" y="33"/>
                  </a:cubicBezTo>
                  <a:cubicBezTo>
                    <a:pt x="1509" y="92"/>
                    <a:pt x="1330" y="167"/>
                    <a:pt x="1151" y="257"/>
                  </a:cubicBezTo>
                  <a:lnTo>
                    <a:pt x="1106" y="287"/>
                  </a:lnTo>
                  <a:cubicBezTo>
                    <a:pt x="972" y="376"/>
                    <a:pt x="852" y="466"/>
                    <a:pt x="733" y="585"/>
                  </a:cubicBezTo>
                  <a:cubicBezTo>
                    <a:pt x="673" y="630"/>
                    <a:pt x="613" y="690"/>
                    <a:pt x="568" y="750"/>
                  </a:cubicBezTo>
                  <a:cubicBezTo>
                    <a:pt x="314" y="1004"/>
                    <a:pt x="150" y="1317"/>
                    <a:pt x="46" y="1646"/>
                  </a:cubicBezTo>
                  <a:cubicBezTo>
                    <a:pt x="1" y="1974"/>
                    <a:pt x="16" y="2318"/>
                    <a:pt x="105" y="2632"/>
                  </a:cubicBezTo>
                  <a:cubicBezTo>
                    <a:pt x="195" y="2990"/>
                    <a:pt x="299" y="3348"/>
                    <a:pt x="419" y="3692"/>
                  </a:cubicBezTo>
                  <a:cubicBezTo>
                    <a:pt x="479" y="3871"/>
                    <a:pt x="598" y="4036"/>
                    <a:pt x="762" y="4125"/>
                  </a:cubicBezTo>
                  <a:cubicBezTo>
                    <a:pt x="875" y="4186"/>
                    <a:pt x="991" y="4213"/>
                    <a:pt x="1103" y="4213"/>
                  </a:cubicBezTo>
                  <a:cubicBezTo>
                    <a:pt x="1543" y="4213"/>
                    <a:pt x="1921" y="3794"/>
                    <a:pt x="1778" y="3319"/>
                  </a:cubicBezTo>
                  <a:cubicBezTo>
                    <a:pt x="1644" y="2915"/>
                    <a:pt x="1524" y="2512"/>
                    <a:pt x="1420" y="2094"/>
                  </a:cubicBezTo>
                  <a:lnTo>
                    <a:pt x="1420" y="1945"/>
                  </a:lnTo>
                  <a:lnTo>
                    <a:pt x="1420" y="1930"/>
                  </a:lnTo>
                  <a:lnTo>
                    <a:pt x="1464" y="1855"/>
                  </a:lnTo>
                  <a:cubicBezTo>
                    <a:pt x="1554" y="1765"/>
                    <a:pt x="1644" y="1676"/>
                    <a:pt x="1733" y="1586"/>
                  </a:cubicBezTo>
                  <a:cubicBezTo>
                    <a:pt x="1793" y="1556"/>
                    <a:pt x="1853" y="1511"/>
                    <a:pt x="1913" y="1482"/>
                  </a:cubicBezTo>
                  <a:lnTo>
                    <a:pt x="1957" y="1467"/>
                  </a:lnTo>
                  <a:cubicBezTo>
                    <a:pt x="2032" y="1556"/>
                    <a:pt x="2092" y="1631"/>
                    <a:pt x="2166" y="1720"/>
                  </a:cubicBezTo>
                  <a:lnTo>
                    <a:pt x="2286" y="1870"/>
                  </a:lnTo>
                  <a:cubicBezTo>
                    <a:pt x="2376" y="1959"/>
                    <a:pt x="2480" y="2049"/>
                    <a:pt x="2600" y="2124"/>
                  </a:cubicBezTo>
                  <a:cubicBezTo>
                    <a:pt x="2704" y="2183"/>
                    <a:pt x="2824" y="2213"/>
                    <a:pt x="2943" y="2213"/>
                  </a:cubicBezTo>
                  <a:cubicBezTo>
                    <a:pt x="3137" y="2213"/>
                    <a:pt x="3316" y="2139"/>
                    <a:pt x="3436" y="2004"/>
                  </a:cubicBezTo>
                  <a:cubicBezTo>
                    <a:pt x="3526" y="1915"/>
                    <a:pt x="3585" y="1810"/>
                    <a:pt x="3615" y="1691"/>
                  </a:cubicBezTo>
                  <a:cubicBezTo>
                    <a:pt x="3615" y="1616"/>
                    <a:pt x="3630" y="1556"/>
                    <a:pt x="3630" y="1496"/>
                  </a:cubicBezTo>
                  <a:cubicBezTo>
                    <a:pt x="3630" y="1377"/>
                    <a:pt x="3600" y="1257"/>
                    <a:pt x="3541" y="1153"/>
                  </a:cubicBezTo>
                  <a:cubicBezTo>
                    <a:pt x="3436" y="959"/>
                    <a:pt x="3316" y="780"/>
                    <a:pt x="3167" y="615"/>
                  </a:cubicBezTo>
                  <a:cubicBezTo>
                    <a:pt x="2973" y="346"/>
                    <a:pt x="2704" y="152"/>
                    <a:pt x="2390" y="48"/>
                  </a:cubicBezTo>
                  <a:cubicBezTo>
                    <a:pt x="2270" y="16"/>
                    <a:pt x="2146" y="1"/>
                    <a:pt x="20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986;p27"/>
            <p:cNvSpPr/>
            <p:nvPr/>
          </p:nvSpPr>
          <p:spPr>
            <a:xfrm>
              <a:off x="8661784" y="4740823"/>
              <a:ext cx="146599" cy="137806"/>
            </a:xfrm>
            <a:custGeom>
              <a:avLst/>
              <a:gdLst/>
              <a:ahLst/>
              <a:cxnLst/>
              <a:rect l="l" t="t" r="r" b="b"/>
              <a:pathLst>
                <a:path w="4168" h="3918" extrusionOk="0">
                  <a:moveTo>
                    <a:pt x="1979" y="1"/>
                  </a:moveTo>
                  <a:cubicBezTo>
                    <a:pt x="1649" y="1"/>
                    <a:pt x="1334" y="92"/>
                    <a:pt x="1061" y="266"/>
                  </a:cubicBezTo>
                  <a:cubicBezTo>
                    <a:pt x="1001" y="296"/>
                    <a:pt x="941" y="326"/>
                    <a:pt x="896" y="356"/>
                  </a:cubicBezTo>
                  <a:cubicBezTo>
                    <a:pt x="777" y="430"/>
                    <a:pt x="672" y="520"/>
                    <a:pt x="568" y="610"/>
                  </a:cubicBezTo>
                  <a:cubicBezTo>
                    <a:pt x="448" y="729"/>
                    <a:pt x="329" y="864"/>
                    <a:pt x="239" y="1013"/>
                  </a:cubicBezTo>
                  <a:cubicBezTo>
                    <a:pt x="179" y="1117"/>
                    <a:pt x="135" y="1237"/>
                    <a:pt x="90" y="1356"/>
                  </a:cubicBezTo>
                  <a:cubicBezTo>
                    <a:pt x="75" y="1416"/>
                    <a:pt x="60" y="1461"/>
                    <a:pt x="45" y="1521"/>
                  </a:cubicBezTo>
                  <a:cubicBezTo>
                    <a:pt x="0" y="1760"/>
                    <a:pt x="0" y="2014"/>
                    <a:pt x="60" y="2253"/>
                  </a:cubicBezTo>
                  <a:cubicBezTo>
                    <a:pt x="164" y="2701"/>
                    <a:pt x="329" y="3134"/>
                    <a:pt x="568" y="3537"/>
                  </a:cubicBezTo>
                  <a:cubicBezTo>
                    <a:pt x="710" y="3796"/>
                    <a:pt x="959" y="3917"/>
                    <a:pt x="1207" y="3917"/>
                  </a:cubicBezTo>
                  <a:cubicBezTo>
                    <a:pt x="1532" y="3917"/>
                    <a:pt x="1857" y="3709"/>
                    <a:pt x="1942" y="3328"/>
                  </a:cubicBezTo>
                  <a:cubicBezTo>
                    <a:pt x="1987" y="3134"/>
                    <a:pt x="1957" y="2925"/>
                    <a:pt x="1867" y="2760"/>
                  </a:cubicBezTo>
                  <a:cubicBezTo>
                    <a:pt x="1792" y="2626"/>
                    <a:pt x="1718" y="2492"/>
                    <a:pt x="1658" y="2342"/>
                  </a:cubicBezTo>
                  <a:cubicBezTo>
                    <a:pt x="1598" y="2208"/>
                    <a:pt x="1553" y="2073"/>
                    <a:pt x="1524" y="1939"/>
                  </a:cubicBezTo>
                  <a:lnTo>
                    <a:pt x="1524" y="1849"/>
                  </a:lnTo>
                  <a:lnTo>
                    <a:pt x="1553" y="1775"/>
                  </a:lnTo>
                  <a:lnTo>
                    <a:pt x="1568" y="1745"/>
                  </a:lnTo>
                  <a:cubicBezTo>
                    <a:pt x="1643" y="1655"/>
                    <a:pt x="1718" y="1580"/>
                    <a:pt x="1807" y="1521"/>
                  </a:cubicBezTo>
                  <a:cubicBezTo>
                    <a:pt x="1852" y="1476"/>
                    <a:pt x="1912" y="1446"/>
                    <a:pt x="1957" y="1416"/>
                  </a:cubicBezTo>
                  <a:lnTo>
                    <a:pt x="2002" y="1401"/>
                  </a:lnTo>
                  <a:lnTo>
                    <a:pt x="2181" y="1401"/>
                  </a:lnTo>
                  <a:cubicBezTo>
                    <a:pt x="2330" y="1431"/>
                    <a:pt x="2465" y="1461"/>
                    <a:pt x="2614" y="1506"/>
                  </a:cubicBezTo>
                  <a:cubicBezTo>
                    <a:pt x="2689" y="1551"/>
                    <a:pt x="2778" y="1580"/>
                    <a:pt x="2853" y="1625"/>
                  </a:cubicBezTo>
                  <a:cubicBezTo>
                    <a:pt x="2972" y="1700"/>
                    <a:pt x="3092" y="1775"/>
                    <a:pt x="3211" y="1849"/>
                  </a:cubicBezTo>
                  <a:cubicBezTo>
                    <a:pt x="3308" y="1900"/>
                    <a:pt x="3414" y="1926"/>
                    <a:pt x="3519" y="1926"/>
                  </a:cubicBezTo>
                  <a:cubicBezTo>
                    <a:pt x="3689" y="1926"/>
                    <a:pt x="3859" y="1859"/>
                    <a:pt x="3988" y="1730"/>
                  </a:cubicBezTo>
                  <a:cubicBezTo>
                    <a:pt x="4093" y="1610"/>
                    <a:pt x="4167" y="1446"/>
                    <a:pt x="4167" y="1282"/>
                  </a:cubicBezTo>
                  <a:cubicBezTo>
                    <a:pt x="4152" y="1117"/>
                    <a:pt x="4078" y="953"/>
                    <a:pt x="3958" y="834"/>
                  </a:cubicBezTo>
                  <a:cubicBezTo>
                    <a:pt x="3809" y="669"/>
                    <a:pt x="3645" y="535"/>
                    <a:pt x="3450" y="430"/>
                  </a:cubicBezTo>
                  <a:cubicBezTo>
                    <a:pt x="3256" y="311"/>
                    <a:pt x="3062" y="221"/>
                    <a:pt x="2853" y="162"/>
                  </a:cubicBezTo>
                  <a:cubicBezTo>
                    <a:pt x="2629" y="87"/>
                    <a:pt x="2405" y="42"/>
                    <a:pt x="2181" y="12"/>
                  </a:cubicBezTo>
                  <a:cubicBezTo>
                    <a:pt x="2113" y="5"/>
                    <a:pt x="2046" y="1"/>
                    <a:pt x="19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987;p27"/>
            <p:cNvSpPr/>
            <p:nvPr/>
          </p:nvSpPr>
          <p:spPr>
            <a:xfrm>
              <a:off x="8893427" y="4570801"/>
              <a:ext cx="174526" cy="108753"/>
            </a:xfrm>
            <a:custGeom>
              <a:avLst/>
              <a:gdLst/>
              <a:ahLst/>
              <a:cxnLst/>
              <a:rect l="l" t="t" r="r" b="b"/>
              <a:pathLst>
                <a:path w="4962" h="3092" extrusionOk="0">
                  <a:moveTo>
                    <a:pt x="2271" y="1"/>
                  </a:moveTo>
                  <a:cubicBezTo>
                    <a:pt x="2225" y="1"/>
                    <a:pt x="2180" y="3"/>
                    <a:pt x="2137" y="7"/>
                  </a:cubicBezTo>
                  <a:cubicBezTo>
                    <a:pt x="1943" y="22"/>
                    <a:pt x="1763" y="52"/>
                    <a:pt x="1584" y="112"/>
                  </a:cubicBezTo>
                  <a:cubicBezTo>
                    <a:pt x="1465" y="156"/>
                    <a:pt x="1345" y="216"/>
                    <a:pt x="1241" y="276"/>
                  </a:cubicBezTo>
                  <a:cubicBezTo>
                    <a:pt x="1031" y="395"/>
                    <a:pt x="852" y="545"/>
                    <a:pt x="703" y="724"/>
                  </a:cubicBezTo>
                  <a:cubicBezTo>
                    <a:pt x="494" y="963"/>
                    <a:pt x="315" y="1247"/>
                    <a:pt x="210" y="1560"/>
                  </a:cubicBezTo>
                  <a:cubicBezTo>
                    <a:pt x="135" y="1769"/>
                    <a:pt x="76" y="1993"/>
                    <a:pt x="46" y="2217"/>
                  </a:cubicBezTo>
                  <a:cubicBezTo>
                    <a:pt x="1" y="2397"/>
                    <a:pt x="31" y="2591"/>
                    <a:pt x="120" y="2755"/>
                  </a:cubicBezTo>
                  <a:cubicBezTo>
                    <a:pt x="263" y="2982"/>
                    <a:pt x="493" y="3091"/>
                    <a:pt x="722" y="3091"/>
                  </a:cubicBezTo>
                  <a:cubicBezTo>
                    <a:pt x="1019" y="3091"/>
                    <a:pt x="1312" y="2907"/>
                    <a:pt x="1405" y="2561"/>
                  </a:cubicBezTo>
                  <a:cubicBezTo>
                    <a:pt x="1435" y="2367"/>
                    <a:pt x="1480" y="2173"/>
                    <a:pt x="1539" y="1978"/>
                  </a:cubicBezTo>
                  <a:cubicBezTo>
                    <a:pt x="1584" y="1904"/>
                    <a:pt x="1629" y="1829"/>
                    <a:pt x="1674" y="1754"/>
                  </a:cubicBezTo>
                  <a:cubicBezTo>
                    <a:pt x="1733" y="1665"/>
                    <a:pt x="1808" y="1590"/>
                    <a:pt x="1883" y="1530"/>
                  </a:cubicBezTo>
                  <a:cubicBezTo>
                    <a:pt x="1913" y="1501"/>
                    <a:pt x="1957" y="1471"/>
                    <a:pt x="2017" y="1441"/>
                  </a:cubicBezTo>
                  <a:lnTo>
                    <a:pt x="2167" y="1396"/>
                  </a:lnTo>
                  <a:lnTo>
                    <a:pt x="2376" y="1396"/>
                  </a:lnTo>
                  <a:cubicBezTo>
                    <a:pt x="2495" y="1426"/>
                    <a:pt x="2630" y="1456"/>
                    <a:pt x="2749" y="1501"/>
                  </a:cubicBezTo>
                  <a:cubicBezTo>
                    <a:pt x="2809" y="1515"/>
                    <a:pt x="2869" y="1545"/>
                    <a:pt x="2943" y="1590"/>
                  </a:cubicBezTo>
                  <a:cubicBezTo>
                    <a:pt x="3003" y="1620"/>
                    <a:pt x="3078" y="1665"/>
                    <a:pt x="3152" y="1725"/>
                  </a:cubicBezTo>
                  <a:cubicBezTo>
                    <a:pt x="3257" y="1814"/>
                    <a:pt x="3361" y="1904"/>
                    <a:pt x="3466" y="1993"/>
                  </a:cubicBezTo>
                  <a:cubicBezTo>
                    <a:pt x="3620" y="2138"/>
                    <a:pt x="3788" y="2198"/>
                    <a:pt x="3948" y="2198"/>
                  </a:cubicBezTo>
                  <a:cubicBezTo>
                    <a:pt x="4501" y="2198"/>
                    <a:pt x="4961" y="1476"/>
                    <a:pt x="4452" y="978"/>
                  </a:cubicBezTo>
                  <a:cubicBezTo>
                    <a:pt x="4183" y="724"/>
                    <a:pt x="3899" y="515"/>
                    <a:pt x="3600" y="336"/>
                  </a:cubicBezTo>
                  <a:cubicBezTo>
                    <a:pt x="3421" y="246"/>
                    <a:pt x="3257" y="171"/>
                    <a:pt x="3078" y="112"/>
                  </a:cubicBezTo>
                  <a:cubicBezTo>
                    <a:pt x="2928" y="67"/>
                    <a:pt x="2764" y="37"/>
                    <a:pt x="2615" y="22"/>
                  </a:cubicBezTo>
                  <a:cubicBezTo>
                    <a:pt x="2498" y="11"/>
                    <a:pt x="2382" y="1"/>
                    <a:pt x="22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988;p27"/>
            <p:cNvSpPr/>
            <p:nvPr/>
          </p:nvSpPr>
          <p:spPr>
            <a:xfrm>
              <a:off x="8423283" y="4874653"/>
              <a:ext cx="134500" cy="109809"/>
            </a:xfrm>
            <a:custGeom>
              <a:avLst/>
              <a:gdLst/>
              <a:ahLst/>
              <a:cxnLst/>
              <a:rect l="l" t="t" r="r" b="b"/>
              <a:pathLst>
                <a:path w="3824" h="3122" extrusionOk="0">
                  <a:moveTo>
                    <a:pt x="2073" y="1"/>
                  </a:moveTo>
                  <a:cubicBezTo>
                    <a:pt x="1899" y="1"/>
                    <a:pt x="1723" y="21"/>
                    <a:pt x="1554" y="61"/>
                  </a:cubicBezTo>
                  <a:cubicBezTo>
                    <a:pt x="1419" y="76"/>
                    <a:pt x="1270" y="135"/>
                    <a:pt x="1150" y="210"/>
                  </a:cubicBezTo>
                  <a:lnTo>
                    <a:pt x="1061" y="255"/>
                  </a:lnTo>
                  <a:cubicBezTo>
                    <a:pt x="911" y="344"/>
                    <a:pt x="777" y="449"/>
                    <a:pt x="657" y="568"/>
                  </a:cubicBezTo>
                  <a:cubicBezTo>
                    <a:pt x="538" y="688"/>
                    <a:pt x="448" y="807"/>
                    <a:pt x="374" y="942"/>
                  </a:cubicBezTo>
                  <a:cubicBezTo>
                    <a:pt x="329" y="1002"/>
                    <a:pt x="299" y="1076"/>
                    <a:pt x="269" y="1151"/>
                  </a:cubicBezTo>
                  <a:cubicBezTo>
                    <a:pt x="209" y="1300"/>
                    <a:pt x="150" y="1450"/>
                    <a:pt x="105" y="1599"/>
                  </a:cubicBezTo>
                  <a:cubicBezTo>
                    <a:pt x="30" y="1883"/>
                    <a:pt x="0" y="2182"/>
                    <a:pt x="30" y="2480"/>
                  </a:cubicBezTo>
                  <a:cubicBezTo>
                    <a:pt x="30" y="2779"/>
                    <a:pt x="224" y="3033"/>
                    <a:pt x="508" y="3108"/>
                  </a:cubicBezTo>
                  <a:cubicBezTo>
                    <a:pt x="558" y="3117"/>
                    <a:pt x="609" y="3122"/>
                    <a:pt x="660" y="3122"/>
                  </a:cubicBezTo>
                  <a:cubicBezTo>
                    <a:pt x="778" y="3122"/>
                    <a:pt x="897" y="3095"/>
                    <a:pt x="1001" y="3033"/>
                  </a:cubicBezTo>
                  <a:cubicBezTo>
                    <a:pt x="1150" y="2943"/>
                    <a:pt x="1255" y="2809"/>
                    <a:pt x="1300" y="2630"/>
                  </a:cubicBezTo>
                  <a:cubicBezTo>
                    <a:pt x="1330" y="2301"/>
                    <a:pt x="1404" y="1987"/>
                    <a:pt x="1494" y="1659"/>
                  </a:cubicBezTo>
                  <a:cubicBezTo>
                    <a:pt x="1509" y="1614"/>
                    <a:pt x="1539" y="1569"/>
                    <a:pt x="1569" y="1524"/>
                  </a:cubicBezTo>
                  <a:cubicBezTo>
                    <a:pt x="1613" y="1480"/>
                    <a:pt x="1643" y="1435"/>
                    <a:pt x="1688" y="1390"/>
                  </a:cubicBezTo>
                  <a:lnTo>
                    <a:pt x="1793" y="1345"/>
                  </a:lnTo>
                  <a:lnTo>
                    <a:pt x="1912" y="1300"/>
                  </a:lnTo>
                  <a:cubicBezTo>
                    <a:pt x="2121" y="1300"/>
                    <a:pt x="2330" y="1300"/>
                    <a:pt x="2539" y="1315"/>
                  </a:cubicBezTo>
                  <a:lnTo>
                    <a:pt x="2928" y="1390"/>
                  </a:lnTo>
                  <a:cubicBezTo>
                    <a:pt x="2974" y="1398"/>
                    <a:pt x="3019" y="1401"/>
                    <a:pt x="3064" y="1401"/>
                  </a:cubicBezTo>
                  <a:cubicBezTo>
                    <a:pt x="3191" y="1401"/>
                    <a:pt x="3310" y="1371"/>
                    <a:pt x="3421" y="1315"/>
                  </a:cubicBezTo>
                  <a:cubicBezTo>
                    <a:pt x="3734" y="1121"/>
                    <a:pt x="3824" y="733"/>
                    <a:pt x="3645" y="434"/>
                  </a:cubicBezTo>
                  <a:cubicBezTo>
                    <a:pt x="3555" y="285"/>
                    <a:pt x="3421" y="165"/>
                    <a:pt x="3241" y="135"/>
                  </a:cubicBezTo>
                  <a:cubicBezTo>
                    <a:pt x="2943" y="76"/>
                    <a:pt x="2644" y="46"/>
                    <a:pt x="2330" y="16"/>
                  </a:cubicBezTo>
                  <a:cubicBezTo>
                    <a:pt x="2246" y="6"/>
                    <a:pt x="2159" y="1"/>
                    <a:pt x="2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989;p27"/>
            <p:cNvSpPr/>
            <p:nvPr/>
          </p:nvSpPr>
          <p:spPr>
            <a:xfrm>
              <a:off x="8458983" y="4694818"/>
              <a:ext cx="119868" cy="111638"/>
            </a:xfrm>
            <a:custGeom>
              <a:avLst/>
              <a:gdLst/>
              <a:ahLst/>
              <a:cxnLst/>
              <a:rect l="l" t="t" r="r" b="b"/>
              <a:pathLst>
                <a:path w="3408" h="3174" extrusionOk="0">
                  <a:moveTo>
                    <a:pt x="1956" y="1"/>
                  </a:moveTo>
                  <a:cubicBezTo>
                    <a:pt x="1602" y="1"/>
                    <a:pt x="1263" y="104"/>
                    <a:pt x="972" y="290"/>
                  </a:cubicBezTo>
                  <a:cubicBezTo>
                    <a:pt x="912" y="319"/>
                    <a:pt x="867" y="349"/>
                    <a:pt x="822" y="394"/>
                  </a:cubicBezTo>
                  <a:cubicBezTo>
                    <a:pt x="583" y="558"/>
                    <a:pt x="389" y="768"/>
                    <a:pt x="225" y="992"/>
                  </a:cubicBezTo>
                  <a:cubicBezTo>
                    <a:pt x="180" y="1036"/>
                    <a:pt x="150" y="1081"/>
                    <a:pt x="135" y="1141"/>
                  </a:cubicBezTo>
                  <a:cubicBezTo>
                    <a:pt x="91" y="1216"/>
                    <a:pt x="61" y="1290"/>
                    <a:pt x="31" y="1365"/>
                  </a:cubicBezTo>
                  <a:cubicBezTo>
                    <a:pt x="1" y="1544"/>
                    <a:pt x="1" y="1723"/>
                    <a:pt x="31" y="1888"/>
                  </a:cubicBezTo>
                  <a:cubicBezTo>
                    <a:pt x="91" y="2112"/>
                    <a:pt x="180" y="2306"/>
                    <a:pt x="285" y="2500"/>
                  </a:cubicBezTo>
                  <a:cubicBezTo>
                    <a:pt x="359" y="2605"/>
                    <a:pt x="419" y="2709"/>
                    <a:pt x="494" y="2829"/>
                  </a:cubicBezTo>
                  <a:cubicBezTo>
                    <a:pt x="636" y="3072"/>
                    <a:pt x="848" y="3173"/>
                    <a:pt x="1059" y="3173"/>
                  </a:cubicBezTo>
                  <a:cubicBezTo>
                    <a:pt x="1534" y="3173"/>
                    <a:pt x="2005" y="2664"/>
                    <a:pt x="1674" y="2127"/>
                  </a:cubicBezTo>
                  <a:cubicBezTo>
                    <a:pt x="1584" y="1962"/>
                    <a:pt x="1480" y="1813"/>
                    <a:pt x="1405" y="1664"/>
                  </a:cubicBezTo>
                  <a:lnTo>
                    <a:pt x="1435" y="1604"/>
                  </a:lnTo>
                  <a:cubicBezTo>
                    <a:pt x="1509" y="1529"/>
                    <a:pt x="1584" y="1440"/>
                    <a:pt x="1659" y="1380"/>
                  </a:cubicBezTo>
                  <a:cubicBezTo>
                    <a:pt x="1704" y="1335"/>
                    <a:pt x="1763" y="1305"/>
                    <a:pt x="1823" y="1275"/>
                  </a:cubicBezTo>
                  <a:lnTo>
                    <a:pt x="1913" y="1245"/>
                  </a:lnTo>
                  <a:lnTo>
                    <a:pt x="2092" y="1245"/>
                  </a:lnTo>
                  <a:cubicBezTo>
                    <a:pt x="2256" y="1275"/>
                    <a:pt x="2406" y="1320"/>
                    <a:pt x="2570" y="1365"/>
                  </a:cubicBezTo>
                  <a:cubicBezTo>
                    <a:pt x="2623" y="1379"/>
                    <a:pt x="2675" y="1386"/>
                    <a:pt x="2725" y="1386"/>
                  </a:cubicBezTo>
                  <a:cubicBezTo>
                    <a:pt x="3106" y="1386"/>
                    <a:pt x="3407" y="1014"/>
                    <a:pt x="3302" y="618"/>
                  </a:cubicBezTo>
                  <a:cubicBezTo>
                    <a:pt x="3257" y="469"/>
                    <a:pt x="3152" y="319"/>
                    <a:pt x="3003" y="245"/>
                  </a:cubicBezTo>
                  <a:cubicBezTo>
                    <a:pt x="2869" y="185"/>
                    <a:pt x="2704" y="125"/>
                    <a:pt x="2555" y="80"/>
                  </a:cubicBezTo>
                  <a:cubicBezTo>
                    <a:pt x="2406" y="51"/>
                    <a:pt x="2241" y="21"/>
                    <a:pt x="2092" y="6"/>
                  </a:cubicBezTo>
                  <a:cubicBezTo>
                    <a:pt x="2047" y="2"/>
                    <a:pt x="2001" y="1"/>
                    <a:pt x="19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990;p27"/>
            <p:cNvSpPr/>
            <p:nvPr/>
          </p:nvSpPr>
          <p:spPr>
            <a:xfrm>
              <a:off x="8667552" y="4560531"/>
              <a:ext cx="139353" cy="133656"/>
            </a:xfrm>
            <a:custGeom>
              <a:avLst/>
              <a:gdLst/>
              <a:ahLst/>
              <a:cxnLst/>
              <a:rect l="l" t="t" r="r" b="b"/>
              <a:pathLst>
                <a:path w="3962" h="3800" extrusionOk="0">
                  <a:moveTo>
                    <a:pt x="1897" y="0"/>
                  </a:moveTo>
                  <a:cubicBezTo>
                    <a:pt x="1778" y="15"/>
                    <a:pt x="1673" y="30"/>
                    <a:pt x="1569" y="45"/>
                  </a:cubicBezTo>
                  <a:cubicBezTo>
                    <a:pt x="1389" y="75"/>
                    <a:pt x="1225" y="150"/>
                    <a:pt x="1076" y="224"/>
                  </a:cubicBezTo>
                  <a:lnTo>
                    <a:pt x="1016" y="254"/>
                  </a:lnTo>
                  <a:cubicBezTo>
                    <a:pt x="912" y="329"/>
                    <a:pt x="792" y="418"/>
                    <a:pt x="702" y="523"/>
                  </a:cubicBezTo>
                  <a:cubicBezTo>
                    <a:pt x="583" y="613"/>
                    <a:pt x="493" y="717"/>
                    <a:pt x="404" y="822"/>
                  </a:cubicBezTo>
                  <a:cubicBezTo>
                    <a:pt x="239" y="1031"/>
                    <a:pt x="120" y="1270"/>
                    <a:pt x="60" y="1524"/>
                  </a:cubicBezTo>
                  <a:cubicBezTo>
                    <a:pt x="15" y="1703"/>
                    <a:pt x="0" y="1867"/>
                    <a:pt x="0" y="2046"/>
                  </a:cubicBezTo>
                  <a:cubicBezTo>
                    <a:pt x="0" y="2211"/>
                    <a:pt x="0" y="2375"/>
                    <a:pt x="15" y="2539"/>
                  </a:cubicBezTo>
                  <a:cubicBezTo>
                    <a:pt x="30" y="2748"/>
                    <a:pt x="45" y="2972"/>
                    <a:pt x="60" y="3197"/>
                  </a:cubicBezTo>
                  <a:cubicBezTo>
                    <a:pt x="60" y="3361"/>
                    <a:pt x="135" y="3510"/>
                    <a:pt x="254" y="3630"/>
                  </a:cubicBezTo>
                  <a:cubicBezTo>
                    <a:pt x="376" y="3747"/>
                    <a:pt x="524" y="3799"/>
                    <a:pt x="668" y="3799"/>
                  </a:cubicBezTo>
                  <a:cubicBezTo>
                    <a:pt x="982" y="3799"/>
                    <a:pt x="1280" y="3550"/>
                    <a:pt x="1270" y="3182"/>
                  </a:cubicBezTo>
                  <a:cubicBezTo>
                    <a:pt x="1255" y="2928"/>
                    <a:pt x="1240" y="2689"/>
                    <a:pt x="1225" y="2435"/>
                  </a:cubicBezTo>
                  <a:cubicBezTo>
                    <a:pt x="1210" y="2256"/>
                    <a:pt x="1210" y="2061"/>
                    <a:pt x="1225" y="1882"/>
                  </a:cubicBezTo>
                  <a:cubicBezTo>
                    <a:pt x="1240" y="1822"/>
                    <a:pt x="1255" y="1763"/>
                    <a:pt x="1270" y="1718"/>
                  </a:cubicBezTo>
                  <a:cubicBezTo>
                    <a:pt x="1285" y="1673"/>
                    <a:pt x="1315" y="1628"/>
                    <a:pt x="1345" y="1583"/>
                  </a:cubicBezTo>
                  <a:cubicBezTo>
                    <a:pt x="1419" y="1494"/>
                    <a:pt x="1494" y="1404"/>
                    <a:pt x="1584" y="1330"/>
                  </a:cubicBezTo>
                  <a:cubicBezTo>
                    <a:pt x="1628" y="1300"/>
                    <a:pt x="1673" y="1270"/>
                    <a:pt x="1733" y="1240"/>
                  </a:cubicBezTo>
                  <a:lnTo>
                    <a:pt x="1838" y="1210"/>
                  </a:lnTo>
                  <a:lnTo>
                    <a:pt x="1987" y="1210"/>
                  </a:lnTo>
                  <a:cubicBezTo>
                    <a:pt x="2032" y="1225"/>
                    <a:pt x="2077" y="1240"/>
                    <a:pt x="2121" y="1255"/>
                  </a:cubicBezTo>
                  <a:cubicBezTo>
                    <a:pt x="2226" y="1300"/>
                    <a:pt x="2316" y="1344"/>
                    <a:pt x="2405" y="1404"/>
                  </a:cubicBezTo>
                  <a:cubicBezTo>
                    <a:pt x="2525" y="1509"/>
                    <a:pt x="2659" y="1598"/>
                    <a:pt x="2793" y="1658"/>
                  </a:cubicBezTo>
                  <a:cubicBezTo>
                    <a:pt x="2900" y="1718"/>
                    <a:pt x="3006" y="1744"/>
                    <a:pt x="3105" y="1744"/>
                  </a:cubicBezTo>
                  <a:cubicBezTo>
                    <a:pt x="3608" y="1744"/>
                    <a:pt x="3961" y="1081"/>
                    <a:pt x="3525" y="657"/>
                  </a:cubicBezTo>
                  <a:cubicBezTo>
                    <a:pt x="3361" y="538"/>
                    <a:pt x="3197" y="418"/>
                    <a:pt x="3017" y="314"/>
                  </a:cubicBezTo>
                  <a:cubicBezTo>
                    <a:pt x="2853" y="209"/>
                    <a:pt x="2674" y="135"/>
                    <a:pt x="2495" y="75"/>
                  </a:cubicBezTo>
                  <a:cubicBezTo>
                    <a:pt x="2301" y="15"/>
                    <a:pt x="2091" y="0"/>
                    <a:pt x="18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991;p27"/>
          <p:cNvGrpSpPr/>
          <p:nvPr/>
        </p:nvGrpSpPr>
        <p:grpSpPr>
          <a:xfrm>
            <a:off x="-147253" y="-534338"/>
            <a:ext cx="1504936" cy="1406217"/>
            <a:chOff x="4156700" y="2830813"/>
            <a:chExt cx="1792872" cy="1675264"/>
          </a:xfrm>
        </p:grpSpPr>
        <p:sp>
          <p:nvSpPr>
            <p:cNvPr id="41" name="Google Shape;4992;p27"/>
            <p:cNvSpPr/>
            <p:nvPr/>
          </p:nvSpPr>
          <p:spPr>
            <a:xfrm>
              <a:off x="4156700" y="2830813"/>
              <a:ext cx="1792872" cy="1675264"/>
            </a:xfrm>
            <a:custGeom>
              <a:avLst/>
              <a:gdLst/>
              <a:ahLst/>
              <a:cxnLst/>
              <a:rect l="l" t="t" r="r" b="b"/>
              <a:pathLst>
                <a:path w="35413" h="33090" extrusionOk="0">
                  <a:moveTo>
                    <a:pt x="19049" y="0"/>
                  </a:moveTo>
                  <a:cubicBezTo>
                    <a:pt x="14711" y="0"/>
                    <a:pt x="10496" y="2551"/>
                    <a:pt x="7005" y="5529"/>
                  </a:cubicBezTo>
                  <a:cubicBezTo>
                    <a:pt x="4436" y="7725"/>
                    <a:pt x="2001" y="10518"/>
                    <a:pt x="732" y="14192"/>
                  </a:cubicBezTo>
                  <a:cubicBezTo>
                    <a:pt x="164" y="15820"/>
                    <a:pt x="0" y="17582"/>
                    <a:pt x="239" y="19300"/>
                  </a:cubicBezTo>
                  <a:cubicBezTo>
                    <a:pt x="538" y="21107"/>
                    <a:pt x="1404" y="22690"/>
                    <a:pt x="2375" y="24050"/>
                  </a:cubicBezTo>
                  <a:cubicBezTo>
                    <a:pt x="4735" y="27335"/>
                    <a:pt x="8095" y="29561"/>
                    <a:pt x="11277" y="31174"/>
                  </a:cubicBezTo>
                  <a:cubicBezTo>
                    <a:pt x="13726" y="32410"/>
                    <a:pt x="16250" y="33090"/>
                    <a:pt x="18805" y="33090"/>
                  </a:cubicBezTo>
                  <a:cubicBezTo>
                    <a:pt x="19678" y="33090"/>
                    <a:pt x="20555" y="33010"/>
                    <a:pt x="21433" y="32847"/>
                  </a:cubicBezTo>
                  <a:cubicBezTo>
                    <a:pt x="25122" y="32160"/>
                    <a:pt x="28423" y="29889"/>
                    <a:pt x="30977" y="26559"/>
                  </a:cubicBezTo>
                  <a:cubicBezTo>
                    <a:pt x="33516" y="23228"/>
                    <a:pt x="35413" y="18912"/>
                    <a:pt x="34397" y="14087"/>
                  </a:cubicBezTo>
                  <a:cubicBezTo>
                    <a:pt x="32978" y="7426"/>
                    <a:pt x="28020" y="2796"/>
                    <a:pt x="23091" y="794"/>
                  </a:cubicBezTo>
                  <a:cubicBezTo>
                    <a:pt x="21744" y="244"/>
                    <a:pt x="20391" y="0"/>
                    <a:pt x="19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" name="Google Shape;4993;p27"/>
            <p:cNvGrpSpPr/>
            <p:nvPr/>
          </p:nvGrpSpPr>
          <p:grpSpPr>
            <a:xfrm>
              <a:off x="4428462" y="3047736"/>
              <a:ext cx="1400238" cy="1419584"/>
              <a:chOff x="8485775" y="1890363"/>
              <a:chExt cx="693050" cy="702625"/>
            </a:xfrm>
          </p:grpSpPr>
          <p:sp>
            <p:nvSpPr>
              <p:cNvPr id="43" name="Google Shape;4994;p27"/>
              <p:cNvSpPr/>
              <p:nvPr/>
            </p:nvSpPr>
            <p:spPr>
              <a:xfrm>
                <a:off x="9089875" y="2286538"/>
                <a:ext cx="12500" cy="10550"/>
              </a:xfrm>
              <a:custGeom>
                <a:avLst/>
                <a:gdLst/>
                <a:ahLst/>
                <a:cxnLst/>
                <a:rect l="l" t="t" r="r" b="b"/>
                <a:pathLst>
                  <a:path w="500" h="422" extrusionOk="0">
                    <a:moveTo>
                      <a:pt x="334" y="1"/>
                    </a:moveTo>
                    <a:cubicBezTo>
                      <a:pt x="329" y="1"/>
                      <a:pt x="323" y="1"/>
                      <a:pt x="317" y="2"/>
                    </a:cubicBezTo>
                    <a:cubicBezTo>
                      <a:pt x="172" y="17"/>
                      <a:pt x="0" y="422"/>
                      <a:pt x="178" y="422"/>
                    </a:cubicBezTo>
                    <a:cubicBezTo>
                      <a:pt x="184" y="422"/>
                      <a:pt x="190" y="421"/>
                      <a:pt x="197" y="420"/>
                    </a:cubicBezTo>
                    <a:cubicBezTo>
                      <a:pt x="327" y="420"/>
                      <a:pt x="499" y="1"/>
                      <a:pt x="3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995;p27"/>
              <p:cNvSpPr/>
              <p:nvPr/>
            </p:nvSpPr>
            <p:spPr>
              <a:xfrm>
                <a:off x="9112350" y="2269738"/>
                <a:ext cx="892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357" h="436" extrusionOk="0">
                    <a:moveTo>
                      <a:pt x="256" y="1"/>
                    </a:moveTo>
                    <a:cubicBezTo>
                      <a:pt x="250" y="1"/>
                      <a:pt x="245" y="1"/>
                      <a:pt x="239" y="2"/>
                    </a:cubicBezTo>
                    <a:cubicBezTo>
                      <a:pt x="150" y="2"/>
                      <a:pt x="60" y="122"/>
                      <a:pt x="30" y="226"/>
                    </a:cubicBezTo>
                    <a:cubicBezTo>
                      <a:pt x="0" y="331"/>
                      <a:pt x="30" y="435"/>
                      <a:pt x="120" y="435"/>
                    </a:cubicBezTo>
                    <a:cubicBezTo>
                      <a:pt x="209" y="420"/>
                      <a:pt x="299" y="316"/>
                      <a:pt x="329" y="211"/>
                    </a:cubicBezTo>
                    <a:cubicBezTo>
                      <a:pt x="357" y="99"/>
                      <a:pt x="332" y="1"/>
                      <a:pt x="2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996;p27"/>
              <p:cNvSpPr/>
              <p:nvPr/>
            </p:nvSpPr>
            <p:spPr>
              <a:xfrm>
                <a:off x="9094425" y="2239138"/>
                <a:ext cx="100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520" extrusionOk="0">
                    <a:moveTo>
                      <a:pt x="311" y="0"/>
                    </a:moveTo>
                    <a:cubicBezTo>
                      <a:pt x="307" y="0"/>
                      <a:pt x="303" y="1"/>
                      <a:pt x="299" y="1"/>
                    </a:cubicBezTo>
                    <a:cubicBezTo>
                      <a:pt x="105" y="61"/>
                      <a:pt x="0" y="255"/>
                      <a:pt x="60" y="450"/>
                    </a:cubicBezTo>
                    <a:cubicBezTo>
                      <a:pt x="80" y="499"/>
                      <a:pt x="107" y="519"/>
                      <a:pt x="135" y="519"/>
                    </a:cubicBezTo>
                    <a:cubicBezTo>
                      <a:pt x="193" y="519"/>
                      <a:pt x="259" y="440"/>
                      <a:pt x="299" y="360"/>
                    </a:cubicBezTo>
                    <a:cubicBezTo>
                      <a:pt x="329" y="315"/>
                      <a:pt x="359" y="255"/>
                      <a:pt x="374" y="211"/>
                    </a:cubicBezTo>
                    <a:cubicBezTo>
                      <a:pt x="402" y="139"/>
                      <a:pt x="390" y="0"/>
                      <a:pt x="31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997;p27"/>
              <p:cNvSpPr/>
              <p:nvPr/>
            </p:nvSpPr>
            <p:spPr>
              <a:xfrm>
                <a:off x="9085825" y="2189488"/>
                <a:ext cx="975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390" h="556" extrusionOk="0">
                    <a:moveTo>
                      <a:pt x="285" y="1"/>
                    </a:moveTo>
                    <a:cubicBezTo>
                      <a:pt x="180" y="1"/>
                      <a:pt x="105" y="120"/>
                      <a:pt x="46" y="225"/>
                    </a:cubicBezTo>
                    <a:cubicBezTo>
                      <a:pt x="16" y="300"/>
                      <a:pt x="1" y="359"/>
                      <a:pt x="16" y="434"/>
                    </a:cubicBezTo>
                    <a:cubicBezTo>
                      <a:pt x="16" y="462"/>
                      <a:pt x="42" y="555"/>
                      <a:pt x="82" y="555"/>
                    </a:cubicBezTo>
                    <a:cubicBezTo>
                      <a:pt x="85" y="555"/>
                      <a:pt x="87" y="555"/>
                      <a:pt x="90" y="554"/>
                    </a:cubicBezTo>
                    <a:cubicBezTo>
                      <a:pt x="180" y="539"/>
                      <a:pt x="210" y="554"/>
                      <a:pt x="285" y="479"/>
                    </a:cubicBezTo>
                    <a:cubicBezTo>
                      <a:pt x="299" y="464"/>
                      <a:pt x="314" y="449"/>
                      <a:pt x="329" y="419"/>
                    </a:cubicBezTo>
                    <a:lnTo>
                      <a:pt x="329" y="404"/>
                    </a:lnTo>
                    <a:lnTo>
                      <a:pt x="344" y="359"/>
                    </a:lnTo>
                    <a:cubicBezTo>
                      <a:pt x="359" y="344"/>
                      <a:pt x="359" y="315"/>
                      <a:pt x="374" y="300"/>
                    </a:cubicBezTo>
                    <a:lnTo>
                      <a:pt x="374" y="285"/>
                    </a:lnTo>
                    <a:lnTo>
                      <a:pt x="374" y="240"/>
                    </a:lnTo>
                    <a:cubicBezTo>
                      <a:pt x="374" y="240"/>
                      <a:pt x="374" y="225"/>
                      <a:pt x="374" y="210"/>
                    </a:cubicBezTo>
                    <a:cubicBezTo>
                      <a:pt x="389" y="180"/>
                      <a:pt x="389" y="135"/>
                      <a:pt x="389" y="106"/>
                    </a:cubicBezTo>
                    <a:cubicBezTo>
                      <a:pt x="389" y="106"/>
                      <a:pt x="389" y="91"/>
                      <a:pt x="389" y="91"/>
                    </a:cubicBezTo>
                    <a:cubicBezTo>
                      <a:pt x="389" y="76"/>
                      <a:pt x="374" y="61"/>
                      <a:pt x="374" y="46"/>
                    </a:cubicBezTo>
                    <a:cubicBezTo>
                      <a:pt x="359" y="46"/>
                      <a:pt x="359" y="31"/>
                      <a:pt x="344" y="31"/>
                    </a:cubicBezTo>
                    <a:cubicBezTo>
                      <a:pt x="329" y="16"/>
                      <a:pt x="314" y="1"/>
                      <a:pt x="2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998;p27"/>
              <p:cNvSpPr/>
              <p:nvPr/>
            </p:nvSpPr>
            <p:spPr>
              <a:xfrm>
                <a:off x="9109875" y="2207788"/>
                <a:ext cx="905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62" h="301" extrusionOk="0">
                    <a:moveTo>
                      <a:pt x="229" y="0"/>
                    </a:moveTo>
                    <a:cubicBezTo>
                      <a:pt x="226" y="0"/>
                      <a:pt x="222" y="0"/>
                      <a:pt x="219" y="1"/>
                    </a:cubicBezTo>
                    <a:cubicBezTo>
                      <a:pt x="117" y="1"/>
                      <a:pt x="0" y="300"/>
                      <a:pt x="120" y="300"/>
                    </a:cubicBezTo>
                    <a:cubicBezTo>
                      <a:pt x="123" y="300"/>
                      <a:pt x="126" y="300"/>
                      <a:pt x="129" y="300"/>
                    </a:cubicBezTo>
                    <a:cubicBezTo>
                      <a:pt x="231" y="300"/>
                      <a:pt x="362" y="0"/>
                      <a:pt x="2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999;p27"/>
              <p:cNvSpPr/>
              <p:nvPr/>
            </p:nvSpPr>
            <p:spPr>
              <a:xfrm>
                <a:off x="9120925" y="2228313"/>
                <a:ext cx="11075" cy="9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75" extrusionOk="0">
                    <a:moveTo>
                      <a:pt x="280" y="1"/>
                    </a:moveTo>
                    <a:cubicBezTo>
                      <a:pt x="276" y="1"/>
                      <a:pt x="273" y="1"/>
                      <a:pt x="270" y="1"/>
                    </a:cubicBezTo>
                    <a:cubicBezTo>
                      <a:pt x="150" y="16"/>
                      <a:pt x="1" y="375"/>
                      <a:pt x="165" y="375"/>
                    </a:cubicBezTo>
                    <a:cubicBezTo>
                      <a:pt x="297" y="360"/>
                      <a:pt x="443" y="1"/>
                      <a:pt x="2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5000;p27"/>
              <p:cNvSpPr/>
              <p:nvPr/>
            </p:nvSpPr>
            <p:spPr>
              <a:xfrm>
                <a:off x="9066925" y="2261938"/>
                <a:ext cx="131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27" h="449" extrusionOk="0">
                    <a:moveTo>
                      <a:pt x="334" y="0"/>
                    </a:moveTo>
                    <a:cubicBezTo>
                      <a:pt x="330" y="0"/>
                      <a:pt x="327" y="0"/>
                      <a:pt x="324" y="1"/>
                    </a:cubicBezTo>
                    <a:cubicBezTo>
                      <a:pt x="177" y="15"/>
                      <a:pt x="1" y="449"/>
                      <a:pt x="194" y="449"/>
                    </a:cubicBezTo>
                    <a:cubicBezTo>
                      <a:pt x="197" y="449"/>
                      <a:pt x="201" y="449"/>
                      <a:pt x="204" y="449"/>
                    </a:cubicBezTo>
                    <a:cubicBezTo>
                      <a:pt x="351" y="434"/>
                      <a:pt x="527" y="0"/>
                      <a:pt x="3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01;p27"/>
              <p:cNvSpPr/>
              <p:nvPr/>
            </p:nvSpPr>
            <p:spPr>
              <a:xfrm>
                <a:off x="9064175" y="2227263"/>
                <a:ext cx="935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17" extrusionOk="0">
                    <a:moveTo>
                      <a:pt x="237" y="1"/>
                    </a:moveTo>
                    <a:cubicBezTo>
                      <a:pt x="162" y="1"/>
                      <a:pt x="84" y="104"/>
                      <a:pt x="60" y="163"/>
                    </a:cubicBezTo>
                    <a:cubicBezTo>
                      <a:pt x="15" y="237"/>
                      <a:pt x="1" y="417"/>
                      <a:pt x="120" y="417"/>
                    </a:cubicBezTo>
                    <a:cubicBezTo>
                      <a:pt x="137" y="417"/>
                      <a:pt x="149" y="412"/>
                      <a:pt x="161" y="405"/>
                    </a:cubicBezTo>
                    <a:lnTo>
                      <a:pt x="161" y="405"/>
                    </a:lnTo>
                    <a:cubicBezTo>
                      <a:pt x="161" y="407"/>
                      <a:pt x="163" y="408"/>
                      <a:pt x="167" y="408"/>
                    </a:cubicBezTo>
                    <a:cubicBezTo>
                      <a:pt x="172" y="408"/>
                      <a:pt x="182" y="406"/>
                      <a:pt x="195" y="402"/>
                    </a:cubicBezTo>
                    <a:cubicBezTo>
                      <a:pt x="239" y="372"/>
                      <a:pt x="269" y="342"/>
                      <a:pt x="284" y="297"/>
                    </a:cubicBezTo>
                    <a:cubicBezTo>
                      <a:pt x="299" y="252"/>
                      <a:pt x="374" y="103"/>
                      <a:pt x="299" y="28"/>
                    </a:cubicBezTo>
                    <a:cubicBezTo>
                      <a:pt x="280" y="9"/>
                      <a:pt x="259" y="1"/>
                      <a:pt x="2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002;p27"/>
              <p:cNvSpPr/>
              <p:nvPr/>
            </p:nvSpPr>
            <p:spPr>
              <a:xfrm>
                <a:off x="9034675" y="2231838"/>
                <a:ext cx="82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330" h="447" extrusionOk="0">
                    <a:moveTo>
                      <a:pt x="219" y="0"/>
                    </a:moveTo>
                    <a:cubicBezTo>
                      <a:pt x="134" y="0"/>
                      <a:pt x="38" y="130"/>
                      <a:pt x="16" y="219"/>
                    </a:cubicBezTo>
                    <a:cubicBezTo>
                      <a:pt x="1" y="264"/>
                      <a:pt x="1" y="308"/>
                      <a:pt x="16" y="353"/>
                    </a:cubicBezTo>
                    <a:cubicBezTo>
                      <a:pt x="28" y="415"/>
                      <a:pt x="61" y="447"/>
                      <a:pt x="106" y="447"/>
                    </a:cubicBezTo>
                    <a:cubicBezTo>
                      <a:pt x="115" y="447"/>
                      <a:pt x="125" y="445"/>
                      <a:pt x="135" y="443"/>
                    </a:cubicBezTo>
                    <a:cubicBezTo>
                      <a:pt x="210" y="398"/>
                      <a:pt x="254" y="338"/>
                      <a:pt x="284" y="264"/>
                    </a:cubicBezTo>
                    <a:cubicBezTo>
                      <a:pt x="284" y="249"/>
                      <a:pt x="284" y="249"/>
                      <a:pt x="284" y="249"/>
                    </a:cubicBezTo>
                    <a:cubicBezTo>
                      <a:pt x="329" y="189"/>
                      <a:pt x="329" y="114"/>
                      <a:pt x="299" y="54"/>
                    </a:cubicBezTo>
                    <a:cubicBezTo>
                      <a:pt x="276" y="16"/>
                      <a:pt x="248" y="0"/>
                      <a:pt x="2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003;p27"/>
              <p:cNvSpPr/>
              <p:nvPr/>
            </p:nvSpPr>
            <p:spPr>
              <a:xfrm>
                <a:off x="9041775" y="2238038"/>
                <a:ext cx="25" cy="400"/>
              </a:xfrm>
              <a:custGeom>
                <a:avLst/>
                <a:gdLst/>
                <a:ahLst/>
                <a:cxnLst/>
                <a:rect l="l" t="t" r="r" b="b"/>
                <a:pathLst>
                  <a:path w="1" h="1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6"/>
                      <a:pt x="0" y="16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004;p27"/>
              <p:cNvSpPr/>
              <p:nvPr/>
            </p:nvSpPr>
            <p:spPr>
              <a:xfrm>
                <a:off x="9029850" y="2280913"/>
                <a:ext cx="17500" cy="22500"/>
              </a:xfrm>
              <a:custGeom>
                <a:avLst/>
                <a:gdLst/>
                <a:ahLst/>
                <a:cxnLst/>
                <a:rect l="l" t="t" r="r" b="b"/>
                <a:pathLst>
                  <a:path w="700" h="900" extrusionOk="0">
                    <a:moveTo>
                      <a:pt x="506" y="1"/>
                    </a:moveTo>
                    <a:cubicBezTo>
                      <a:pt x="497" y="1"/>
                      <a:pt x="487" y="2"/>
                      <a:pt x="477" y="3"/>
                    </a:cubicBezTo>
                    <a:cubicBezTo>
                      <a:pt x="283" y="18"/>
                      <a:pt x="104" y="242"/>
                      <a:pt x="44" y="466"/>
                    </a:cubicBezTo>
                    <a:cubicBezTo>
                      <a:pt x="1" y="641"/>
                      <a:pt x="28" y="900"/>
                      <a:pt x="208" y="900"/>
                    </a:cubicBezTo>
                    <a:cubicBezTo>
                      <a:pt x="213" y="900"/>
                      <a:pt x="218" y="900"/>
                      <a:pt x="223" y="899"/>
                    </a:cubicBezTo>
                    <a:cubicBezTo>
                      <a:pt x="418" y="884"/>
                      <a:pt x="597" y="645"/>
                      <a:pt x="657" y="421"/>
                    </a:cubicBezTo>
                    <a:cubicBezTo>
                      <a:pt x="699" y="251"/>
                      <a:pt x="674" y="1"/>
                      <a:pt x="5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005;p27"/>
              <p:cNvSpPr/>
              <p:nvPr/>
            </p:nvSpPr>
            <p:spPr>
              <a:xfrm>
                <a:off x="9044750" y="2336038"/>
                <a:ext cx="1160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464" h="556" extrusionOk="0">
                    <a:moveTo>
                      <a:pt x="309" y="0"/>
                    </a:moveTo>
                    <a:cubicBezTo>
                      <a:pt x="278" y="0"/>
                      <a:pt x="244" y="12"/>
                      <a:pt x="210" y="39"/>
                    </a:cubicBezTo>
                    <a:cubicBezTo>
                      <a:pt x="120" y="98"/>
                      <a:pt x="76" y="188"/>
                      <a:pt x="46" y="278"/>
                    </a:cubicBezTo>
                    <a:cubicBezTo>
                      <a:pt x="31" y="337"/>
                      <a:pt x="1" y="472"/>
                      <a:pt x="61" y="517"/>
                    </a:cubicBezTo>
                    <a:lnTo>
                      <a:pt x="90" y="532"/>
                    </a:lnTo>
                    <a:cubicBezTo>
                      <a:pt x="115" y="548"/>
                      <a:pt x="140" y="556"/>
                      <a:pt x="165" y="556"/>
                    </a:cubicBezTo>
                    <a:cubicBezTo>
                      <a:pt x="272" y="556"/>
                      <a:pt x="368" y="414"/>
                      <a:pt x="404" y="293"/>
                    </a:cubicBezTo>
                    <a:lnTo>
                      <a:pt x="419" y="263"/>
                    </a:lnTo>
                    <a:cubicBezTo>
                      <a:pt x="464" y="106"/>
                      <a:pt x="400" y="0"/>
                      <a:pt x="3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006;p27"/>
              <p:cNvSpPr/>
              <p:nvPr/>
            </p:nvSpPr>
            <p:spPr>
              <a:xfrm>
                <a:off x="9054475" y="2361263"/>
                <a:ext cx="91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93" extrusionOk="0">
                    <a:moveTo>
                      <a:pt x="291" y="1"/>
                    </a:moveTo>
                    <a:cubicBezTo>
                      <a:pt x="238" y="1"/>
                      <a:pt x="168" y="55"/>
                      <a:pt x="135" y="105"/>
                    </a:cubicBezTo>
                    <a:lnTo>
                      <a:pt x="150" y="75"/>
                    </a:lnTo>
                    <a:lnTo>
                      <a:pt x="150" y="75"/>
                    </a:lnTo>
                    <a:cubicBezTo>
                      <a:pt x="105" y="120"/>
                      <a:pt x="0" y="269"/>
                      <a:pt x="75" y="344"/>
                    </a:cubicBezTo>
                    <a:cubicBezTo>
                      <a:pt x="90" y="359"/>
                      <a:pt x="105" y="374"/>
                      <a:pt x="135" y="389"/>
                    </a:cubicBezTo>
                    <a:cubicBezTo>
                      <a:pt x="143" y="391"/>
                      <a:pt x="152" y="392"/>
                      <a:pt x="160" y="392"/>
                    </a:cubicBezTo>
                    <a:cubicBezTo>
                      <a:pt x="255" y="392"/>
                      <a:pt x="345" y="245"/>
                      <a:pt x="359" y="135"/>
                    </a:cubicBezTo>
                    <a:cubicBezTo>
                      <a:pt x="365" y="35"/>
                      <a:pt x="334" y="1"/>
                      <a:pt x="2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007;p27"/>
              <p:cNvSpPr/>
              <p:nvPr/>
            </p:nvSpPr>
            <p:spPr>
              <a:xfrm>
                <a:off x="9084350" y="2332238"/>
                <a:ext cx="7475" cy="1012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05" extrusionOk="0">
                    <a:moveTo>
                      <a:pt x="175" y="0"/>
                    </a:moveTo>
                    <a:cubicBezTo>
                      <a:pt x="110" y="0"/>
                      <a:pt x="39" y="116"/>
                      <a:pt x="15" y="176"/>
                    </a:cubicBezTo>
                    <a:cubicBezTo>
                      <a:pt x="0" y="250"/>
                      <a:pt x="0" y="310"/>
                      <a:pt x="30" y="370"/>
                    </a:cubicBezTo>
                    <a:cubicBezTo>
                      <a:pt x="42" y="394"/>
                      <a:pt x="58" y="404"/>
                      <a:pt x="74" y="404"/>
                    </a:cubicBezTo>
                    <a:cubicBezTo>
                      <a:pt x="118" y="404"/>
                      <a:pt x="168" y="334"/>
                      <a:pt x="179" y="280"/>
                    </a:cubicBezTo>
                    <a:cubicBezTo>
                      <a:pt x="179" y="280"/>
                      <a:pt x="179" y="280"/>
                      <a:pt x="179" y="265"/>
                    </a:cubicBezTo>
                    <a:cubicBezTo>
                      <a:pt x="239" y="206"/>
                      <a:pt x="299" y="86"/>
                      <a:pt x="224" y="26"/>
                    </a:cubicBezTo>
                    <a:cubicBezTo>
                      <a:pt x="209" y="8"/>
                      <a:pt x="192" y="0"/>
                      <a:pt x="17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008;p27"/>
              <p:cNvSpPr/>
              <p:nvPr/>
            </p:nvSpPr>
            <p:spPr>
              <a:xfrm>
                <a:off x="9010775" y="2326788"/>
                <a:ext cx="12975" cy="17700"/>
              </a:xfrm>
              <a:custGeom>
                <a:avLst/>
                <a:gdLst/>
                <a:ahLst/>
                <a:cxnLst/>
                <a:rect l="l" t="t" r="r" b="b"/>
                <a:pathLst>
                  <a:path w="519" h="708" extrusionOk="0">
                    <a:moveTo>
                      <a:pt x="367" y="0"/>
                    </a:moveTo>
                    <a:cubicBezTo>
                      <a:pt x="327" y="0"/>
                      <a:pt x="282" y="17"/>
                      <a:pt x="240" y="50"/>
                    </a:cubicBezTo>
                    <a:cubicBezTo>
                      <a:pt x="75" y="170"/>
                      <a:pt x="1" y="379"/>
                      <a:pt x="45" y="573"/>
                    </a:cubicBezTo>
                    <a:cubicBezTo>
                      <a:pt x="45" y="588"/>
                      <a:pt x="45" y="603"/>
                      <a:pt x="60" y="618"/>
                    </a:cubicBezTo>
                    <a:cubicBezTo>
                      <a:pt x="75" y="685"/>
                      <a:pt x="120" y="707"/>
                      <a:pt x="169" y="707"/>
                    </a:cubicBezTo>
                    <a:cubicBezTo>
                      <a:pt x="217" y="707"/>
                      <a:pt x="270" y="685"/>
                      <a:pt x="299" y="663"/>
                    </a:cubicBezTo>
                    <a:cubicBezTo>
                      <a:pt x="419" y="573"/>
                      <a:pt x="494" y="438"/>
                      <a:pt x="508" y="289"/>
                    </a:cubicBezTo>
                    <a:lnTo>
                      <a:pt x="508" y="229"/>
                    </a:lnTo>
                    <a:cubicBezTo>
                      <a:pt x="519" y="77"/>
                      <a:pt x="452" y="0"/>
                      <a:pt x="3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009;p27"/>
              <p:cNvSpPr/>
              <p:nvPr/>
            </p:nvSpPr>
            <p:spPr>
              <a:xfrm>
                <a:off x="9009275" y="2368963"/>
                <a:ext cx="119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0" extrusionOk="0">
                    <a:moveTo>
                      <a:pt x="323" y="0"/>
                    </a:moveTo>
                    <a:cubicBezTo>
                      <a:pt x="246" y="0"/>
                      <a:pt x="174" y="76"/>
                      <a:pt x="135" y="141"/>
                    </a:cubicBezTo>
                    <a:cubicBezTo>
                      <a:pt x="76" y="215"/>
                      <a:pt x="1" y="409"/>
                      <a:pt x="91" y="484"/>
                    </a:cubicBezTo>
                    <a:cubicBezTo>
                      <a:pt x="115" y="509"/>
                      <a:pt x="144" y="520"/>
                      <a:pt x="173" y="520"/>
                    </a:cubicBezTo>
                    <a:cubicBezTo>
                      <a:pt x="197" y="520"/>
                      <a:pt x="220" y="512"/>
                      <a:pt x="240" y="499"/>
                    </a:cubicBezTo>
                    <a:cubicBezTo>
                      <a:pt x="315" y="469"/>
                      <a:pt x="374" y="394"/>
                      <a:pt x="404" y="320"/>
                    </a:cubicBezTo>
                    <a:cubicBezTo>
                      <a:pt x="434" y="260"/>
                      <a:pt x="479" y="96"/>
                      <a:pt x="404" y="51"/>
                    </a:cubicBezTo>
                    <a:cubicBezTo>
                      <a:pt x="389" y="36"/>
                      <a:pt x="374" y="21"/>
                      <a:pt x="359" y="6"/>
                    </a:cubicBezTo>
                    <a:cubicBezTo>
                      <a:pt x="347" y="2"/>
                      <a:pt x="335" y="0"/>
                      <a:pt x="3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010;p27"/>
              <p:cNvSpPr/>
              <p:nvPr/>
            </p:nvSpPr>
            <p:spPr>
              <a:xfrm>
                <a:off x="9042150" y="2414638"/>
                <a:ext cx="1010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20" extrusionOk="0">
                    <a:moveTo>
                      <a:pt x="264" y="1"/>
                    </a:moveTo>
                    <a:cubicBezTo>
                      <a:pt x="249" y="1"/>
                      <a:pt x="235" y="6"/>
                      <a:pt x="224" y="16"/>
                    </a:cubicBezTo>
                    <a:cubicBezTo>
                      <a:pt x="186" y="29"/>
                      <a:pt x="147" y="64"/>
                      <a:pt x="109" y="64"/>
                    </a:cubicBezTo>
                    <a:cubicBezTo>
                      <a:pt x="102" y="64"/>
                      <a:pt x="96" y="63"/>
                      <a:pt x="90" y="61"/>
                    </a:cubicBezTo>
                    <a:cubicBezTo>
                      <a:pt x="60" y="61"/>
                      <a:pt x="0" y="151"/>
                      <a:pt x="15" y="195"/>
                    </a:cubicBezTo>
                    <a:cubicBezTo>
                      <a:pt x="45" y="255"/>
                      <a:pt x="30" y="330"/>
                      <a:pt x="75" y="390"/>
                    </a:cubicBezTo>
                    <a:cubicBezTo>
                      <a:pt x="92" y="412"/>
                      <a:pt x="111" y="420"/>
                      <a:pt x="130" y="420"/>
                    </a:cubicBezTo>
                    <a:cubicBezTo>
                      <a:pt x="161" y="420"/>
                      <a:pt x="191" y="399"/>
                      <a:pt x="209" y="390"/>
                    </a:cubicBezTo>
                    <a:lnTo>
                      <a:pt x="239" y="375"/>
                    </a:lnTo>
                    <a:cubicBezTo>
                      <a:pt x="299" y="315"/>
                      <a:pt x="404" y="151"/>
                      <a:pt x="329" y="46"/>
                    </a:cubicBezTo>
                    <a:cubicBezTo>
                      <a:pt x="319" y="17"/>
                      <a:pt x="291" y="1"/>
                      <a:pt x="2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5011;p27"/>
              <p:cNvSpPr/>
              <p:nvPr/>
            </p:nvSpPr>
            <p:spPr>
              <a:xfrm>
                <a:off x="9095550" y="2386288"/>
                <a:ext cx="1160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389" extrusionOk="0">
                    <a:moveTo>
                      <a:pt x="269" y="0"/>
                    </a:moveTo>
                    <a:cubicBezTo>
                      <a:pt x="149" y="0"/>
                      <a:pt x="15" y="150"/>
                      <a:pt x="0" y="314"/>
                    </a:cubicBezTo>
                    <a:cubicBezTo>
                      <a:pt x="0" y="359"/>
                      <a:pt x="0" y="388"/>
                      <a:pt x="45" y="388"/>
                    </a:cubicBezTo>
                    <a:cubicBezTo>
                      <a:pt x="90" y="388"/>
                      <a:pt x="149" y="388"/>
                      <a:pt x="194" y="374"/>
                    </a:cubicBezTo>
                    <a:cubicBezTo>
                      <a:pt x="299" y="329"/>
                      <a:pt x="463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012;p27"/>
              <p:cNvSpPr/>
              <p:nvPr/>
            </p:nvSpPr>
            <p:spPr>
              <a:xfrm>
                <a:off x="9142600" y="2312263"/>
                <a:ext cx="5625" cy="7850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14" extrusionOk="0">
                    <a:moveTo>
                      <a:pt x="154" y="0"/>
                    </a:moveTo>
                    <a:cubicBezTo>
                      <a:pt x="131" y="0"/>
                      <a:pt x="107" y="7"/>
                      <a:pt x="90" y="19"/>
                    </a:cubicBezTo>
                    <a:cubicBezTo>
                      <a:pt x="30" y="79"/>
                      <a:pt x="0" y="153"/>
                      <a:pt x="0" y="228"/>
                    </a:cubicBezTo>
                    <a:cubicBezTo>
                      <a:pt x="0" y="258"/>
                      <a:pt x="15" y="288"/>
                      <a:pt x="45" y="303"/>
                    </a:cubicBezTo>
                    <a:lnTo>
                      <a:pt x="60" y="303"/>
                    </a:lnTo>
                    <a:cubicBezTo>
                      <a:pt x="67" y="310"/>
                      <a:pt x="75" y="314"/>
                      <a:pt x="84" y="314"/>
                    </a:cubicBezTo>
                    <a:cubicBezTo>
                      <a:pt x="124" y="314"/>
                      <a:pt x="167" y="235"/>
                      <a:pt x="179" y="198"/>
                    </a:cubicBezTo>
                    <a:cubicBezTo>
                      <a:pt x="179" y="198"/>
                      <a:pt x="194" y="183"/>
                      <a:pt x="194" y="183"/>
                    </a:cubicBezTo>
                    <a:cubicBezTo>
                      <a:pt x="209" y="138"/>
                      <a:pt x="224" y="108"/>
                      <a:pt x="224" y="64"/>
                    </a:cubicBezTo>
                    <a:cubicBezTo>
                      <a:pt x="224" y="18"/>
                      <a:pt x="190" y="0"/>
                      <a:pt x="1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013;p27"/>
              <p:cNvSpPr/>
              <p:nvPr/>
            </p:nvSpPr>
            <p:spPr>
              <a:xfrm>
                <a:off x="9109725" y="2326813"/>
                <a:ext cx="12725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2" extrusionOk="0">
                    <a:moveTo>
                      <a:pt x="320" y="1"/>
                    </a:moveTo>
                    <a:cubicBezTo>
                      <a:pt x="288" y="1"/>
                      <a:pt x="255" y="12"/>
                      <a:pt x="225" y="34"/>
                    </a:cubicBezTo>
                    <a:cubicBezTo>
                      <a:pt x="120" y="64"/>
                      <a:pt x="45" y="243"/>
                      <a:pt x="45" y="363"/>
                    </a:cubicBezTo>
                    <a:lnTo>
                      <a:pt x="45" y="303"/>
                    </a:lnTo>
                    <a:lnTo>
                      <a:pt x="45" y="303"/>
                    </a:lnTo>
                    <a:cubicBezTo>
                      <a:pt x="16" y="363"/>
                      <a:pt x="1" y="497"/>
                      <a:pt x="60" y="542"/>
                    </a:cubicBezTo>
                    <a:cubicBezTo>
                      <a:pt x="95" y="577"/>
                      <a:pt x="136" y="592"/>
                      <a:pt x="175" y="592"/>
                    </a:cubicBezTo>
                    <a:cubicBezTo>
                      <a:pt x="203" y="592"/>
                      <a:pt x="230" y="584"/>
                      <a:pt x="255" y="572"/>
                    </a:cubicBezTo>
                    <a:cubicBezTo>
                      <a:pt x="419" y="482"/>
                      <a:pt x="508" y="303"/>
                      <a:pt x="464" y="124"/>
                    </a:cubicBezTo>
                    <a:cubicBezTo>
                      <a:pt x="449" y="79"/>
                      <a:pt x="434" y="49"/>
                      <a:pt x="404" y="34"/>
                    </a:cubicBezTo>
                    <a:cubicBezTo>
                      <a:pt x="382" y="12"/>
                      <a:pt x="352" y="1"/>
                      <a:pt x="3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014;p27"/>
              <p:cNvSpPr/>
              <p:nvPr/>
            </p:nvSpPr>
            <p:spPr>
              <a:xfrm>
                <a:off x="9128025" y="2374113"/>
                <a:ext cx="1570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628" h="749" extrusionOk="0">
                    <a:moveTo>
                      <a:pt x="460" y="0"/>
                    </a:moveTo>
                    <a:cubicBezTo>
                      <a:pt x="416" y="0"/>
                      <a:pt x="366" y="19"/>
                      <a:pt x="314" y="54"/>
                    </a:cubicBezTo>
                    <a:cubicBezTo>
                      <a:pt x="210" y="129"/>
                      <a:pt x="1" y="427"/>
                      <a:pt x="105" y="607"/>
                    </a:cubicBezTo>
                    <a:cubicBezTo>
                      <a:pt x="120" y="651"/>
                      <a:pt x="150" y="681"/>
                      <a:pt x="180" y="711"/>
                    </a:cubicBezTo>
                    <a:cubicBezTo>
                      <a:pt x="209" y="737"/>
                      <a:pt x="240" y="748"/>
                      <a:pt x="270" y="748"/>
                    </a:cubicBezTo>
                    <a:cubicBezTo>
                      <a:pt x="381" y="748"/>
                      <a:pt x="495" y="604"/>
                      <a:pt x="553" y="487"/>
                    </a:cubicBezTo>
                    <a:cubicBezTo>
                      <a:pt x="598" y="398"/>
                      <a:pt x="628" y="278"/>
                      <a:pt x="613" y="159"/>
                    </a:cubicBezTo>
                    <a:cubicBezTo>
                      <a:pt x="585" y="49"/>
                      <a:pt x="530" y="0"/>
                      <a:pt x="4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015;p27"/>
              <p:cNvSpPr/>
              <p:nvPr/>
            </p:nvSpPr>
            <p:spPr>
              <a:xfrm>
                <a:off x="9158550" y="2266313"/>
                <a:ext cx="10200" cy="123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495" extrusionOk="0">
                    <a:moveTo>
                      <a:pt x="292" y="1"/>
                    </a:moveTo>
                    <a:cubicBezTo>
                      <a:pt x="194" y="1"/>
                      <a:pt x="71" y="195"/>
                      <a:pt x="49" y="274"/>
                    </a:cubicBezTo>
                    <a:cubicBezTo>
                      <a:pt x="1" y="418"/>
                      <a:pt x="58" y="494"/>
                      <a:pt x="137" y="494"/>
                    </a:cubicBezTo>
                    <a:cubicBezTo>
                      <a:pt x="180" y="494"/>
                      <a:pt x="231" y="471"/>
                      <a:pt x="273" y="423"/>
                    </a:cubicBezTo>
                    <a:cubicBezTo>
                      <a:pt x="288" y="423"/>
                      <a:pt x="288" y="408"/>
                      <a:pt x="303" y="408"/>
                    </a:cubicBezTo>
                    <a:cubicBezTo>
                      <a:pt x="378" y="318"/>
                      <a:pt x="408" y="214"/>
                      <a:pt x="378" y="94"/>
                    </a:cubicBezTo>
                    <a:cubicBezTo>
                      <a:pt x="378" y="94"/>
                      <a:pt x="378" y="79"/>
                      <a:pt x="378" y="79"/>
                    </a:cubicBezTo>
                    <a:cubicBezTo>
                      <a:pt x="355" y="23"/>
                      <a:pt x="325" y="1"/>
                      <a:pt x="29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5016;p27"/>
              <p:cNvSpPr/>
              <p:nvPr/>
            </p:nvSpPr>
            <p:spPr>
              <a:xfrm>
                <a:off x="9171925" y="2311763"/>
                <a:ext cx="69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276" h="353" extrusionOk="0">
                    <a:moveTo>
                      <a:pt x="161" y="1"/>
                    </a:moveTo>
                    <a:cubicBezTo>
                      <a:pt x="107" y="1"/>
                      <a:pt x="33" y="127"/>
                      <a:pt x="22" y="173"/>
                    </a:cubicBezTo>
                    <a:cubicBezTo>
                      <a:pt x="22" y="188"/>
                      <a:pt x="22" y="188"/>
                      <a:pt x="22" y="203"/>
                    </a:cubicBezTo>
                    <a:cubicBezTo>
                      <a:pt x="0" y="289"/>
                      <a:pt x="26" y="352"/>
                      <a:pt x="75" y="352"/>
                    </a:cubicBezTo>
                    <a:cubicBezTo>
                      <a:pt x="94" y="352"/>
                      <a:pt x="117" y="343"/>
                      <a:pt x="141" y="323"/>
                    </a:cubicBezTo>
                    <a:cubicBezTo>
                      <a:pt x="216" y="263"/>
                      <a:pt x="276" y="143"/>
                      <a:pt x="201" y="54"/>
                    </a:cubicBezTo>
                    <a:lnTo>
                      <a:pt x="201" y="39"/>
                    </a:lnTo>
                    <a:cubicBezTo>
                      <a:pt x="191" y="12"/>
                      <a:pt x="177" y="1"/>
                      <a:pt x="1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017;p27"/>
              <p:cNvSpPr/>
              <p:nvPr/>
            </p:nvSpPr>
            <p:spPr>
              <a:xfrm>
                <a:off x="8546275" y="2053913"/>
                <a:ext cx="19825" cy="2625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050" extrusionOk="0">
                    <a:moveTo>
                      <a:pt x="588" y="1"/>
                    </a:moveTo>
                    <a:cubicBezTo>
                      <a:pt x="582" y="1"/>
                      <a:pt x="575" y="1"/>
                      <a:pt x="568" y="2"/>
                    </a:cubicBezTo>
                    <a:cubicBezTo>
                      <a:pt x="225" y="122"/>
                      <a:pt x="1" y="450"/>
                      <a:pt x="30" y="809"/>
                    </a:cubicBezTo>
                    <a:cubicBezTo>
                      <a:pt x="44" y="949"/>
                      <a:pt x="137" y="1049"/>
                      <a:pt x="247" y="1049"/>
                    </a:cubicBezTo>
                    <a:cubicBezTo>
                      <a:pt x="254" y="1049"/>
                      <a:pt x="262" y="1049"/>
                      <a:pt x="269" y="1048"/>
                    </a:cubicBezTo>
                    <a:cubicBezTo>
                      <a:pt x="449" y="1048"/>
                      <a:pt x="628" y="839"/>
                      <a:pt x="717" y="644"/>
                    </a:cubicBezTo>
                    <a:cubicBezTo>
                      <a:pt x="762" y="525"/>
                      <a:pt x="792" y="391"/>
                      <a:pt x="792" y="256"/>
                    </a:cubicBezTo>
                    <a:cubicBezTo>
                      <a:pt x="778" y="115"/>
                      <a:pt x="698" y="1"/>
                      <a:pt x="5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018;p27"/>
              <p:cNvSpPr/>
              <p:nvPr/>
            </p:nvSpPr>
            <p:spPr>
              <a:xfrm>
                <a:off x="8572425" y="2023763"/>
                <a:ext cx="13050" cy="14750"/>
              </a:xfrm>
              <a:custGeom>
                <a:avLst/>
                <a:gdLst/>
                <a:ahLst/>
                <a:cxnLst/>
                <a:rect l="l" t="t" r="r" b="b"/>
                <a:pathLst>
                  <a:path w="522" h="590" extrusionOk="0">
                    <a:moveTo>
                      <a:pt x="408" y="1"/>
                    </a:moveTo>
                    <a:cubicBezTo>
                      <a:pt x="328" y="1"/>
                      <a:pt x="222" y="74"/>
                      <a:pt x="164" y="148"/>
                    </a:cubicBezTo>
                    <a:lnTo>
                      <a:pt x="164" y="163"/>
                    </a:lnTo>
                    <a:cubicBezTo>
                      <a:pt x="105" y="252"/>
                      <a:pt x="0" y="536"/>
                      <a:pt x="164" y="581"/>
                    </a:cubicBezTo>
                    <a:cubicBezTo>
                      <a:pt x="179" y="587"/>
                      <a:pt x="195" y="590"/>
                      <a:pt x="210" y="590"/>
                    </a:cubicBezTo>
                    <a:cubicBezTo>
                      <a:pt x="346" y="590"/>
                      <a:pt x="481" y="369"/>
                      <a:pt x="508" y="208"/>
                    </a:cubicBezTo>
                    <a:lnTo>
                      <a:pt x="508" y="193"/>
                    </a:lnTo>
                    <a:cubicBezTo>
                      <a:pt x="521" y="51"/>
                      <a:pt x="474" y="1"/>
                      <a:pt x="4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019;p27"/>
              <p:cNvSpPr/>
              <p:nvPr/>
            </p:nvSpPr>
            <p:spPr>
              <a:xfrm>
                <a:off x="8554500" y="2007138"/>
                <a:ext cx="5750" cy="8525"/>
              </a:xfrm>
              <a:custGeom>
                <a:avLst/>
                <a:gdLst/>
                <a:ahLst/>
                <a:cxnLst/>
                <a:rect l="l" t="t" r="r" b="b"/>
                <a:pathLst>
                  <a:path w="230" h="341" extrusionOk="0">
                    <a:moveTo>
                      <a:pt x="151" y="0"/>
                    </a:moveTo>
                    <a:cubicBezTo>
                      <a:pt x="145" y="0"/>
                      <a:pt x="139" y="2"/>
                      <a:pt x="135" y="6"/>
                    </a:cubicBezTo>
                    <a:cubicBezTo>
                      <a:pt x="45" y="51"/>
                      <a:pt x="0" y="141"/>
                      <a:pt x="15" y="245"/>
                    </a:cubicBezTo>
                    <a:cubicBezTo>
                      <a:pt x="15" y="314"/>
                      <a:pt x="39" y="340"/>
                      <a:pt x="70" y="340"/>
                    </a:cubicBezTo>
                    <a:cubicBezTo>
                      <a:pt x="134" y="340"/>
                      <a:pt x="229" y="226"/>
                      <a:pt x="209" y="126"/>
                    </a:cubicBezTo>
                    <a:cubicBezTo>
                      <a:pt x="224" y="96"/>
                      <a:pt x="224" y="51"/>
                      <a:pt x="194" y="21"/>
                    </a:cubicBezTo>
                    <a:cubicBezTo>
                      <a:pt x="184" y="11"/>
                      <a:pt x="166" y="0"/>
                      <a:pt x="1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5020;p27"/>
              <p:cNvSpPr/>
              <p:nvPr/>
            </p:nvSpPr>
            <p:spPr>
              <a:xfrm>
                <a:off x="8601225" y="2034913"/>
                <a:ext cx="10800" cy="1285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514" extrusionOk="0">
                    <a:moveTo>
                      <a:pt x="252" y="1"/>
                    </a:moveTo>
                    <a:cubicBezTo>
                      <a:pt x="226" y="1"/>
                      <a:pt x="179" y="33"/>
                      <a:pt x="147" y="33"/>
                    </a:cubicBezTo>
                    <a:cubicBezTo>
                      <a:pt x="142" y="33"/>
                      <a:pt x="137" y="33"/>
                      <a:pt x="133" y="30"/>
                    </a:cubicBezTo>
                    <a:cubicBezTo>
                      <a:pt x="130" y="29"/>
                      <a:pt x="126" y="29"/>
                      <a:pt x="123" y="29"/>
                    </a:cubicBezTo>
                    <a:cubicBezTo>
                      <a:pt x="77" y="29"/>
                      <a:pt x="0" y="125"/>
                      <a:pt x="28" y="195"/>
                    </a:cubicBezTo>
                    <a:cubicBezTo>
                      <a:pt x="28" y="225"/>
                      <a:pt x="28" y="254"/>
                      <a:pt x="28" y="284"/>
                    </a:cubicBezTo>
                    <a:cubicBezTo>
                      <a:pt x="43" y="344"/>
                      <a:pt x="58" y="389"/>
                      <a:pt x="73" y="449"/>
                    </a:cubicBezTo>
                    <a:cubicBezTo>
                      <a:pt x="84" y="494"/>
                      <a:pt x="130" y="514"/>
                      <a:pt x="178" y="514"/>
                    </a:cubicBezTo>
                    <a:cubicBezTo>
                      <a:pt x="193" y="514"/>
                      <a:pt x="208" y="512"/>
                      <a:pt x="222" y="508"/>
                    </a:cubicBezTo>
                    <a:cubicBezTo>
                      <a:pt x="342" y="434"/>
                      <a:pt x="416" y="314"/>
                      <a:pt x="431" y="180"/>
                    </a:cubicBezTo>
                    <a:cubicBezTo>
                      <a:pt x="431" y="120"/>
                      <a:pt x="416" y="30"/>
                      <a:pt x="357" y="15"/>
                    </a:cubicBezTo>
                    <a:cubicBezTo>
                      <a:pt x="327" y="1"/>
                      <a:pt x="282" y="1"/>
                      <a:pt x="2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5021;p27"/>
              <p:cNvSpPr/>
              <p:nvPr/>
            </p:nvSpPr>
            <p:spPr>
              <a:xfrm>
                <a:off x="8598175" y="2117763"/>
                <a:ext cx="11200" cy="1520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08" extrusionOk="0">
                    <a:moveTo>
                      <a:pt x="312" y="0"/>
                    </a:moveTo>
                    <a:cubicBezTo>
                      <a:pt x="291" y="0"/>
                      <a:pt x="267" y="5"/>
                      <a:pt x="240" y="17"/>
                    </a:cubicBezTo>
                    <a:cubicBezTo>
                      <a:pt x="180" y="47"/>
                      <a:pt x="120" y="107"/>
                      <a:pt x="75" y="167"/>
                    </a:cubicBezTo>
                    <a:cubicBezTo>
                      <a:pt x="60" y="182"/>
                      <a:pt x="60" y="211"/>
                      <a:pt x="45" y="226"/>
                    </a:cubicBezTo>
                    <a:lnTo>
                      <a:pt x="45" y="241"/>
                    </a:lnTo>
                    <a:lnTo>
                      <a:pt x="30" y="271"/>
                    </a:lnTo>
                    <a:cubicBezTo>
                      <a:pt x="1" y="346"/>
                      <a:pt x="1" y="420"/>
                      <a:pt x="16" y="495"/>
                    </a:cubicBezTo>
                    <a:cubicBezTo>
                      <a:pt x="16" y="510"/>
                      <a:pt x="16" y="510"/>
                      <a:pt x="16" y="525"/>
                    </a:cubicBezTo>
                    <a:cubicBezTo>
                      <a:pt x="30" y="540"/>
                      <a:pt x="45" y="555"/>
                      <a:pt x="45" y="555"/>
                    </a:cubicBezTo>
                    <a:lnTo>
                      <a:pt x="75" y="585"/>
                    </a:lnTo>
                    <a:cubicBezTo>
                      <a:pt x="101" y="601"/>
                      <a:pt x="126" y="608"/>
                      <a:pt x="151" y="608"/>
                    </a:cubicBezTo>
                    <a:cubicBezTo>
                      <a:pt x="243" y="608"/>
                      <a:pt x="327" y="511"/>
                      <a:pt x="374" y="406"/>
                    </a:cubicBezTo>
                    <a:cubicBezTo>
                      <a:pt x="374" y="391"/>
                      <a:pt x="389" y="376"/>
                      <a:pt x="389" y="361"/>
                    </a:cubicBezTo>
                    <a:cubicBezTo>
                      <a:pt x="441" y="231"/>
                      <a:pt x="448" y="0"/>
                      <a:pt x="3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5022;p27"/>
              <p:cNvSpPr/>
              <p:nvPr/>
            </p:nvSpPr>
            <p:spPr>
              <a:xfrm>
                <a:off x="8579200" y="2164488"/>
                <a:ext cx="96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7" h="465" extrusionOk="0">
                    <a:moveTo>
                      <a:pt x="252" y="0"/>
                    </a:moveTo>
                    <a:cubicBezTo>
                      <a:pt x="147" y="15"/>
                      <a:pt x="73" y="135"/>
                      <a:pt x="43" y="239"/>
                    </a:cubicBezTo>
                    <a:cubicBezTo>
                      <a:pt x="0" y="352"/>
                      <a:pt x="25" y="465"/>
                      <a:pt x="103" y="465"/>
                    </a:cubicBezTo>
                    <a:cubicBezTo>
                      <a:pt x="107" y="465"/>
                      <a:pt x="112" y="464"/>
                      <a:pt x="117" y="463"/>
                    </a:cubicBezTo>
                    <a:cubicBezTo>
                      <a:pt x="222" y="463"/>
                      <a:pt x="312" y="344"/>
                      <a:pt x="341" y="224"/>
                    </a:cubicBezTo>
                    <a:cubicBezTo>
                      <a:pt x="386" y="105"/>
                      <a:pt x="371" y="0"/>
                      <a:pt x="2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5023;p27"/>
              <p:cNvSpPr/>
              <p:nvPr/>
            </p:nvSpPr>
            <p:spPr>
              <a:xfrm>
                <a:off x="8554875" y="2137938"/>
                <a:ext cx="97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65" extrusionOk="0">
                    <a:moveTo>
                      <a:pt x="269" y="0"/>
                    </a:moveTo>
                    <a:cubicBezTo>
                      <a:pt x="212" y="0"/>
                      <a:pt x="149" y="67"/>
                      <a:pt x="120" y="106"/>
                    </a:cubicBezTo>
                    <a:cubicBezTo>
                      <a:pt x="75" y="181"/>
                      <a:pt x="0" y="390"/>
                      <a:pt x="120" y="405"/>
                    </a:cubicBezTo>
                    <a:cubicBezTo>
                      <a:pt x="149" y="405"/>
                      <a:pt x="179" y="465"/>
                      <a:pt x="209" y="465"/>
                    </a:cubicBezTo>
                    <a:cubicBezTo>
                      <a:pt x="254" y="465"/>
                      <a:pt x="284" y="435"/>
                      <a:pt x="299" y="405"/>
                    </a:cubicBezTo>
                    <a:cubicBezTo>
                      <a:pt x="373" y="301"/>
                      <a:pt x="388" y="166"/>
                      <a:pt x="344" y="62"/>
                    </a:cubicBezTo>
                    <a:cubicBezTo>
                      <a:pt x="324" y="17"/>
                      <a:pt x="297" y="0"/>
                      <a:pt x="2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5024;p27"/>
              <p:cNvSpPr/>
              <p:nvPr/>
            </p:nvSpPr>
            <p:spPr>
              <a:xfrm>
                <a:off x="8516000" y="2138038"/>
                <a:ext cx="11625" cy="1377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551" extrusionOk="0">
                    <a:moveTo>
                      <a:pt x="335" y="1"/>
                    </a:moveTo>
                    <a:cubicBezTo>
                      <a:pt x="201" y="1"/>
                      <a:pt x="0" y="299"/>
                      <a:pt x="106" y="476"/>
                    </a:cubicBezTo>
                    <a:cubicBezTo>
                      <a:pt x="166" y="550"/>
                      <a:pt x="211" y="521"/>
                      <a:pt x="285" y="536"/>
                    </a:cubicBezTo>
                    <a:cubicBezTo>
                      <a:pt x="289" y="536"/>
                      <a:pt x="293" y="537"/>
                      <a:pt x="296" y="537"/>
                    </a:cubicBezTo>
                    <a:cubicBezTo>
                      <a:pt x="359" y="537"/>
                      <a:pt x="464" y="425"/>
                      <a:pt x="450" y="326"/>
                    </a:cubicBezTo>
                    <a:cubicBezTo>
                      <a:pt x="420" y="222"/>
                      <a:pt x="465" y="162"/>
                      <a:pt x="420" y="72"/>
                    </a:cubicBezTo>
                    <a:cubicBezTo>
                      <a:pt x="401" y="22"/>
                      <a:pt x="370" y="1"/>
                      <a:pt x="3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5025;p27"/>
              <p:cNvSpPr/>
              <p:nvPr/>
            </p:nvSpPr>
            <p:spPr>
              <a:xfrm>
                <a:off x="8503325" y="2100538"/>
                <a:ext cx="5625" cy="82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31" extrusionOk="0">
                    <a:moveTo>
                      <a:pt x="155" y="0"/>
                    </a:moveTo>
                    <a:cubicBezTo>
                      <a:pt x="96" y="0"/>
                      <a:pt x="43" y="119"/>
                      <a:pt x="31" y="169"/>
                    </a:cubicBezTo>
                    <a:cubicBezTo>
                      <a:pt x="1" y="228"/>
                      <a:pt x="16" y="273"/>
                      <a:pt x="61" y="303"/>
                    </a:cubicBezTo>
                    <a:lnTo>
                      <a:pt x="76" y="318"/>
                    </a:lnTo>
                    <a:cubicBezTo>
                      <a:pt x="81" y="326"/>
                      <a:pt x="89" y="330"/>
                      <a:pt x="97" y="330"/>
                    </a:cubicBezTo>
                    <a:cubicBezTo>
                      <a:pt x="131" y="330"/>
                      <a:pt x="180" y="265"/>
                      <a:pt x="180" y="228"/>
                    </a:cubicBezTo>
                    <a:cubicBezTo>
                      <a:pt x="195" y="183"/>
                      <a:pt x="225" y="94"/>
                      <a:pt x="210" y="34"/>
                    </a:cubicBezTo>
                    <a:lnTo>
                      <a:pt x="210" y="19"/>
                    </a:lnTo>
                    <a:lnTo>
                      <a:pt x="195" y="19"/>
                    </a:lnTo>
                    <a:cubicBezTo>
                      <a:pt x="182" y="6"/>
                      <a:pt x="168" y="0"/>
                      <a:pt x="1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5026;p27"/>
              <p:cNvSpPr/>
              <p:nvPr/>
            </p:nvSpPr>
            <p:spPr>
              <a:xfrm>
                <a:off x="8553050" y="2103588"/>
                <a:ext cx="100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00" h="466" extrusionOk="0">
                    <a:moveTo>
                      <a:pt x="284" y="0"/>
                    </a:moveTo>
                    <a:cubicBezTo>
                      <a:pt x="279" y="0"/>
                      <a:pt x="273" y="1"/>
                      <a:pt x="267" y="2"/>
                    </a:cubicBezTo>
                    <a:cubicBezTo>
                      <a:pt x="163" y="2"/>
                      <a:pt x="88" y="121"/>
                      <a:pt x="43" y="241"/>
                    </a:cubicBezTo>
                    <a:cubicBezTo>
                      <a:pt x="1" y="353"/>
                      <a:pt x="25" y="466"/>
                      <a:pt x="116" y="466"/>
                    </a:cubicBezTo>
                    <a:cubicBezTo>
                      <a:pt x="121" y="466"/>
                      <a:pt x="127" y="466"/>
                      <a:pt x="133" y="465"/>
                    </a:cubicBezTo>
                    <a:cubicBezTo>
                      <a:pt x="237" y="465"/>
                      <a:pt x="327" y="345"/>
                      <a:pt x="357" y="226"/>
                    </a:cubicBezTo>
                    <a:cubicBezTo>
                      <a:pt x="399" y="113"/>
                      <a:pt x="375" y="0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5027;p27"/>
              <p:cNvSpPr/>
              <p:nvPr/>
            </p:nvSpPr>
            <p:spPr>
              <a:xfrm>
                <a:off x="8581300" y="2072988"/>
                <a:ext cx="25575" cy="21725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869" extrusionOk="0">
                    <a:moveTo>
                      <a:pt x="651" y="0"/>
                    </a:moveTo>
                    <a:cubicBezTo>
                      <a:pt x="644" y="0"/>
                      <a:pt x="638" y="0"/>
                      <a:pt x="631" y="1"/>
                    </a:cubicBezTo>
                    <a:cubicBezTo>
                      <a:pt x="337" y="30"/>
                      <a:pt x="0" y="868"/>
                      <a:pt x="372" y="868"/>
                    </a:cubicBezTo>
                    <a:cubicBezTo>
                      <a:pt x="378" y="868"/>
                      <a:pt x="385" y="868"/>
                      <a:pt x="392" y="867"/>
                    </a:cubicBezTo>
                    <a:cubicBezTo>
                      <a:pt x="685" y="838"/>
                      <a:pt x="1022" y="0"/>
                      <a:pt x="6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5028;p27"/>
              <p:cNvSpPr/>
              <p:nvPr/>
            </p:nvSpPr>
            <p:spPr>
              <a:xfrm>
                <a:off x="8519775" y="2040138"/>
                <a:ext cx="6000" cy="138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554" extrusionOk="0">
                    <a:moveTo>
                      <a:pt x="105" y="1"/>
                    </a:moveTo>
                    <a:cubicBezTo>
                      <a:pt x="120" y="75"/>
                      <a:pt x="134" y="150"/>
                      <a:pt x="164" y="240"/>
                    </a:cubicBezTo>
                    <a:lnTo>
                      <a:pt x="0" y="553"/>
                    </a:lnTo>
                    <a:cubicBezTo>
                      <a:pt x="30" y="538"/>
                      <a:pt x="75" y="508"/>
                      <a:pt x="105" y="479"/>
                    </a:cubicBezTo>
                    <a:cubicBezTo>
                      <a:pt x="149" y="419"/>
                      <a:pt x="194" y="344"/>
                      <a:pt x="209" y="269"/>
                    </a:cubicBezTo>
                    <a:cubicBezTo>
                      <a:pt x="209" y="255"/>
                      <a:pt x="209" y="240"/>
                      <a:pt x="209" y="225"/>
                    </a:cubicBezTo>
                    <a:cubicBezTo>
                      <a:pt x="224" y="225"/>
                      <a:pt x="224" y="210"/>
                      <a:pt x="224" y="210"/>
                    </a:cubicBezTo>
                    <a:cubicBezTo>
                      <a:pt x="239" y="105"/>
                      <a:pt x="209" y="1"/>
                      <a:pt x="1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029;p27"/>
              <p:cNvSpPr/>
              <p:nvPr/>
            </p:nvSpPr>
            <p:spPr>
              <a:xfrm>
                <a:off x="8485775" y="2149013"/>
                <a:ext cx="127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93" extrusionOk="0">
                    <a:moveTo>
                      <a:pt x="362" y="1"/>
                    </a:moveTo>
                    <a:cubicBezTo>
                      <a:pt x="300" y="1"/>
                      <a:pt x="231" y="51"/>
                      <a:pt x="195" y="97"/>
                    </a:cubicBezTo>
                    <a:cubicBezTo>
                      <a:pt x="120" y="171"/>
                      <a:pt x="1" y="380"/>
                      <a:pt x="61" y="515"/>
                    </a:cubicBezTo>
                    <a:cubicBezTo>
                      <a:pt x="87" y="554"/>
                      <a:pt x="135" y="592"/>
                      <a:pt x="186" y="592"/>
                    </a:cubicBezTo>
                    <a:cubicBezTo>
                      <a:pt x="194" y="592"/>
                      <a:pt x="202" y="591"/>
                      <a:pt x="210" y="589"/>
                    </a:cubicBezTo>
                    <a:cubicBezTo>
                      <a:pt x="315" y="589"/>
                      <a:pt x="479" y="410"/>
                      <a:pt x="494" y="231"/>
                    </a:cubicBezTo>
                    <a:cubicBezTo>
                      <a:pt x="509" y="186"/>
                      <a:pt x="509" y="141"/>
                      <a:pt x="479" y="97"/>
                    </a:cubicBezTo>
                    <a:cubicBezTo>
                      <a:pt x="479" y="97"/>
                      <a:pt x="464" y="82"/>
                      <a:pt x="464" y="82"/>
                    </a:cubicBezTo>
                    <a:cubicBezTo>
                      <a:pt x="440" y="22"/>
                      <a:pt x="403" y="1"/>
                      <a:pt x="3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030;p27"/>
              <p:cNvSpPr/>
              <p:nvPr/>
            </p:nvSpPr>
            <p:spPr>
              <a:xfrm>
                <a:off x="8504825" y="2202188"/>
                <a:ext cx="9725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570" extrusionOk="0">
                    <a:moveTo>
                      <a:pt x="150" y="1"/>
                    </a:moveTo>
                    <a:cubicBezTo>
                      <a:pt x="75" y="31"/>
                      <a:pt x="16" y="90"/>
                      <a:pt x="16" y="180"/>
                    </a:cubicBezTo>
                    <a:lnTo>
                      <a:pt x="16" y="299"/>
                    </a:lnTo>
                    <a:cubicBezTo>
                      <a:pt x="1" y="344"/>
                      <a:pt x="1" y="404"/>
                      <a:pt x="1" y="449"/>
                    </a:cubicBezTo>
                    <a:cubicBezTo>
                      <a:pt x="1" y="539"/>
                      <a:pt x="50" y="569"/>
                      <a:pt x="105" y="569"/>
                    </a:cubicBezTo>
                    <a:cubicBezTo>
                      <a:pt x="141" y="569"/>
                      <a:pt x="180" y="556"/>
                      <a:pt x="210" y="538"/>
                    </a:cubicBezTo>
                    <a:cubicBezTo>
                      <a:pt x="329" y="449"/>
                      <a:pt x="389" y="285"/>
                      <a:pt x="359" y="135"/>
                    </a:cubicBezTo>
                    <a:cubicBezTo>
                      <a:pt x="359" y="120"/>
                      <a:pt x="359" y="105"/>
                      <a:pt x="359" y="105"/>
                    </a:cubicBezTo>
                    <a:cubicBezTo>
                      <a:pt x="344" y="61"/>
                      <a:pt x="299" y="31"/>
                      <a:pt x="255" y="31"/>
                    </a:cubicBezTo>
                    <a:cubicBezTo>
                      <a:pt x="225" y="1"/>
                      <a:pt x="195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031;p27"/>
              <p:cNvSpPr/>
              <p:nvPr/>
            </p:nvSpPr>
            <p:spPr>
              <a:xfrm>
                <a:off x="8906550" y="1925363"/>
                <a:ext cx="7925" cy="10675"/>
              </a:xfrm>
              <a:custGeom>
                <a:avLst/>
                <a:gdLst/>
                <a:ahLst/>
                <a:cxnLst/>
                <a:rect l="l" t="t" r="r" b="b"/>
                <a:pathLst>
                  <a:path w="317" h="427" extrusionOk="0">
                    <a:moveTo>
                      <a:pt x="202" y="0"/>
                    </a:moveTo>
                    <a:cubicBezTo>
                      <a:pt x="151" y="0"/>
                      <a:pt x="103" y="72"/>
                      <a:pt x="77" y="111"/>
                    </a:cubicBezTo>
                    <a:cubicBezTo>
                      <a:pt x="77" y="141"/>
                      <a:pt x="62" y="156"/>
                      <a:pt x="47" y="186"/>
                    </a:cubicBezTo>
                    <a:cubicBezTo>
                      <a:pt x="0" y="292"/>
                      <a:pt x="28" y="426"/>
                      <a:pt x="108" y="426"/>
                    </a:cubicBezTo>
                    <a:cubicBezTo>
                      <a:pt x="129" y="426"/>
                      <a:pt x="154" y="417"/>
                      <a:pt x="182" y="395"/>
                    </a:cubicBezTo>
                    <a:cubicBezTo>
                      <a:pt x="197" y="395"/>
                      <a:pt x="212" y="380"/>
                      <a:pt x="227" y="365"/>
                    </a:cubicBezTo>
                    <a:cubicBezTo>
                      <a:pt x="242" y="335"/>
                      <a:pt x="256" y="305"/>
                      <a:pt x="271" y="275"/>
                    </a:cubicBezTo>
                    <a:cubicBezTo>
                      <a:pt x="301" y="230"/>
                      <a:pt x="316" y="186"/>
                      <a:pt x="316" y="141"/>
                    </a:cubicBezTo>
                    <a:cubicBezTo>
                      <a:pt x="316" y="126"/>
                      <a:pt x="316" y="111"/>
                      <a:pt x="316" y="96"/>
                    </a:cubicBezTo>
                    <a:cubicBezTo>
                      <a:pt x="316" y="81"/>
                      <a:pt x="316" y="81"/>
                      <a:pt x="316" y="81"/>
                    </a:cubicBezTo>
                    <a:cubicBezTo>
                      <a:pt x="316" y="66"/>
                      <a:pt x="301" y="66"/>
                      <a:pt x="301" y="51"/>
                    </a:cubicBezTo>
                    <a:cubicBezTo>
                      <a:pt x="286" y="36"/>
                      <a:pt x="271" y="21"/>
                      <a:pt x="256" y="21"/>
                    </a:cubicBezTo>
                    <a:lnTo>
                      <a:pt x="227" y="6"/>
                    </a:lnTo>
                    <a:cubicBezTo>
                      <a:pt x="218" y="2"/>
                      <a:pt x="210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032;p27"/>
              <p:cNvSpPr/>
              <p:nvPr/>
            </p:nvSpPr>
            <p:spPr>
              <a:xfrm>
                <a:off x="8906225" y="1975338"/>
                <a:ext cx="9000" cy="15600"/>
              </a:xfrm>
              <a:custGeom>
                <a:avLst/>
                <a:gdLst/>
                <a:ahLst/>
                <a:cxnLst/>
                <a:rect l="l" t="t" r="r" b="b"/>
                <a:pathLst>
                  <a:path w="360" h="624" extrusionOk="0">
                    <a:moveTo>
                      <a:pt x="279" y="1"/>
                    </a:moveTo>
                    <a:cubicBezTo>
                      <a:pt x="217" y="1"/>
                      <a:pt x="131" y="128"/>
                      <a:pt x="120" y="173"/>
                    </a:cubicBezTo>
                    <a:cubicBezTo>
                      <a:pt x="90" y="218"/>
                      <a:pt x="75" y="263"/>
                      <a:pt x="45" y="307"/>
                    </a:cubicBezTo>
                    <a:cubicBezTo>
                      <a:pt x="16" y="382"/>
                      <a:pt x="1" y="457"/>
                      <a:pt x="31" y="531"/>
                    </a:cubicBezTo>
                    <a:lnTo>
                      <a:pt x="31" y="561"/>
                    </a:lnTo>
                    <a:cubicBezTo>
                      <a:pt x="53" y="606"/>
                      <a:pt x="81" y="624"/>
                      <a:pt x="110" y="624"/>
                    </a:cubicBezTo>
                    <a:cubicBezTo>
                      <a:pt x="200" y="624"/>
                      <a:pt x="307" y="461"/>
                      <a:pt x="329" y="382"/>
                    </a:cubicBezTo>
                    <a:cubicBezTo>
                      <a:pt x="359" y="278"/>
                      <a:pt x="359" y="158"/>
                      <a:pt x="329" y="54"/>
                    </a:cubicBezTo>
                    <a:cubicBezTo>
                      <a:pt x="318" y="16"/>
                      <a:pt x="300" y="1"/>
                      <a:pt x="2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033;p27"/>
              <p:cNvSpPr/>
              <p:nvPr/>
            </p:nvSpPr>
            <p:spPr>
              <a:xfrm>
                <a:off x="8869625" y="1974038"/>
                <a:ext cx="78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20" extrusionOk="0">
                    <a:moveTo>
                      <a:pt x="237" y="0"/>
                    </a:moveTo>
                    <a:cubicBezTo>
                      <a:pt x="156" y="0"/>
                      <a:pt x="42" y="168"/>
                      <a:pt x="31" y="225"/>
                    </a:cubicBezTo>
                    <a:cubicBezTo>
                      <a:pt x="1" y="315"/>
                      <a:pt x="1" y="389"/>
                      <a:pt x="76" y="419"/>
                    </a:cubicBezTo>
                    <a:cubicBezTo>
                      <a:pt x="105" y="419"/>
                      <a:pt x="150" y="419"/>
                      <a:pt x="180" y="389"/>
                    </a:cubicBezTo>
                    <a:cubicBezTo>
                      <a:pt x="240" y="389"/>
                      <a:pt x="300" y="315"/>
                      <a:pt x="315" y="240"/>
                    </a:cubicBezTo>
                    <a:cubicBezTo>
                      <a:pt x="315" y="180"/>
                      <a:pt x="315" y="120"/>
                      <a:pt x="300" y="61"/>
                    </a:cubicBezTo>
                    <a:cubicBezTo>
                      <a:pt x="285" y="17"/>
                      <a:pt x="263" y="0"/>
                      <a:pt x="2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034;p27"/>
              <p:cNvSpPr/>
              <p:nvPr/>
            </p:nvSpPr>
            <p:spPr>
              <a:xfrm>
                <a:off x="8868900" y="2035163"/>
                <a:ext cx="9700" cy="11800"/>
              </a:xfrm>
              <a:custGeom>
                <a:avLst/>
                <a:gdLst/>
                <a:ahLst/>
                <a:cxnLst/>
                <a:rect l="l" t="t" r="r" b="b"/>
                <a:pathLst>
                  <a:path w="388" h="472" extrusionOk="0">
                    <a:moveTo>
                      <a:pt x="261" y="0"/>
                    </a:moveTo>
                    <a:cubicBezTo>
                      <a:pt x="238" y="0"/>
                      <a:pt x="210" y="11"/>
                      <a:pt x="179" y="35"/>
                    </a:cubicBezTo>
                    <a:lnTo>
                      <a:pt x="194" y="35"/>
                    </a:lnTo>
                    <a:cubicBezTo>
                      <a:pt x="60" y="95"/>
                      <a:pt x="0" y="244"/>
                      <a:pt x="30" y="394"/>
                    </a:cubicBezTo>
                    <a:cubicBezTo>
                      <a:pt x="30" y="394"/>
                      <a:pt x="30" y="409"/>
                      <a:pt x="45" y="409"/>
                    </a:cubicBezTo>
                    <a:cubicBezTo>
                      <a:pt x="72" y="453"/>
                      <a:pt x="104" y="471"/>
                      <a:pt x="137" y="471"/>
                    </a:cubicBezTo>
                    <a:cubicBezTo>
                      <a:pt x="215" y="471"/>
                      <a:pt x="297" y="373"/>
                      <a:pt x="329" y="289"/>
                    </a:cubicBezTo>
                    <a:cubicBezTo>
                      <a:pt x="388" y="159"/>
                      <a:pt x="353" y="0"/>
                      <a:pt x="26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035;p27"/>
              <p:cNvSpPr/>
              <p:nvPr/>
            </p:nvSpPr>
            <p:spPr>
              <a:xfrm>
                <a:off x="8782625" y="2204438"/>
                <a:ext cx="14600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584" h="691" extrusionOk="0">
                    <a:moveTo>
                      <a:pt x="389" y="0"/>
                    </a:moveTo>
                    <a:cubicBezTo>
                      <a:pt x="359" y="15"/>
                      <a:pt x="329" y="15"/>
                      <a:pt x="300" y="30"/>
                    </a:cubicBezTo>
                    <a:cubicBezTo>
                      <a:pt x="165" y="90"/>
                      <a:pt x="76" y="224"/>
                      <a:pt x="31" y="374"/>
                    </a:cubicBezTo>
                    <a:cubicBezTo>
                      <a:pt x="1" y="463"/>
                      <a:pt x="1" y="658"/>
                      <a:pt x="105" y="687"/>
                    </a:cubicBezTo>
                    <a:cubicBezTo>
                      <a:pt x="121" y="689"/>
                      <a:pt x="136" y="690"/>
                      <a:pt x="150" y="690"/>
                    </a:cubicBezTo>
                    <a:cubicBezTo>
                      <a:pt x="251" y="690"/>
                      <a:pt x="339" y="646"/>
                      <a:pt x="404" y="568"/>
                    </a:cubicBezTo>
                    <a:cubicBezTo>
                      <a:pt x="539" y="448"/>
                      <a:pt x="583" y="239"/>
                      <a:pt x="509" y="60"/>
                    </a:cubicBezTo>
                    <a:lnTo>
                      <a:pt x="494" y="45"/>
                    </a:lnTo>
                    <a:cubicBezTo>
                      <a:pt x="464" y="15"/>
                      <a:pt x="434" y="0"/>
                      <a:pt x="3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5036;p27"/>
              <p:cNvSpPr/>
              <p:nvPr/>
            </p:nvSpPr>
            <p:spPr>
              <a:xfrm>
                <a:off x="8822950" y="2203113"/>
                <a:ext cx="7875" cy="635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4" extrusionOk="0">
                    <a:moveTo>
                      <a:pt x="187" y="0"/>
                    </a:moveTo>
                    <a:cubicBezTo>
                      <a:pt x="158" y="0"/>
                      <a:pt x="142" y="41"/>
                      <a:pt x="106" y="53"/>
                    </a:cubicBezTo>
                    <a:cubicBezTo>
                      <a:pt x="76" y="68"/>
                      <a:pt x="1" y="173"/>
                      <a:pt x="61" y="218"/>
                    </a:cubicBezTo>
                    <a:cubicBezTo>
                      <a:pt x="72" y="240"/>
                      <a:pt x="91" y="253"/>
                      <a:pt x="112" y="253"/>
                    </a:cubicBezTo>
                    <a:cubicBezTo>
                      <a:pt x="119" y="253"/>
                      <a:pt x="127" y="252"/>
                      <a:pt x="135" y="248"/>
                    </a:cubicBezTo>
                    <a:cubicBezTo>
                      <a:pt x="195" y="233"/>
                      <a:pt x="315" y="53"/>
                      <a:pt x="210" y="9"/>
                    </a:cubicBezTo>
                    <a:cubicBezTo>
                      <a:pt x="201" y="3"/>
                      <a:pt x="194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5037;p27"/>
              <p:cNvSpPr/>
              <p:nvPr/>
            </p:nvSpPr>
            <p:spPr>
              <a:xfrm>
                <a:off x="8823700" y="2241488"/>
                <a:ext cx="9550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434" extrusionOk="0">
                    <a:moveTo>
                      <a:pt x="276" y="1"/>
                    </a:moveTo>
                    <a:cubicBezTo>
                      <a:pt x="261" y="1"/>
                      <a:pt x="244" y="4"/>
                      <a:pt x="225" y="12"/>
                    </a:cubicBezTo>
                    <a:lnTo>
                      <a:pt x="165" y="12"/>
                    </a:lnTo>
                    <a:cubicBezTo>
                      <a:pt x="162" y="11"/>
                      <a:pt x="158" y="10"/>
                      <a:pt x="155" y="10"/>
                    </a:cubicBezTo>
                    <a:cubicBezTo>
                      <a:pt x="112" y="10"/>
                      <a:pt x="63" y="91"/>
                      <a:pt x="90" y="146"/>
                    </a:cubicBezTo>
                    <a:cubicBezTo>
                      <a:pt x="46" y="206"/>
                      <a:pt x="1" y="326"/>
                      <a:pt x="61" y="400"/>
                    </a:cubicBezTo>
                    <a:cubicBezTo>
                      <a:pt x="81" y="424"/>
                      <a:pt x="104" y="434"/>
                      <a:pt x="127" y="434"/>
                    </a:cubicBezTo>
                    <a:cubicBezTo>
                      <a:pt x="207" y="434"/>
                      <a:pt x="295" y="320"/>
                      <a:pt x="329" y="251"/>
                    </a:cubicBezTo>
                    <a:cubicBezTo>
                      <a:pt x="381" y="160"/>
                      <a:pt x="377" y="1"/>
                      <a:pt x="2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5038;p27"/>
              <p:cNvSpPr/>
              <p:nvPr/>
            </p:nvSpPr>
            <p:spPr>
              <a:xfrm>
                <a:off x="8799450" y="2231513"/>
                <a:ext cx="74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297" h="431" extrusionOk="0">
                    <a:moveTo>
                      <a:pt x="202" y="0"/>
                    </a:moveTo>
                    <a:cubicBezTo>
                      <a:pt x="190" y="0"/>
                      <a:pt x="177" y="3"/>
                      <a:pt x="164" y="8"/>
                    </a:cubicBezTo>
                    <a:cubicBezTo>
                      <a:pt x="75" y="67"/>
                      <a:pt x="15" y="157"/>
                      <a:pt x="15" y="262"/>
                    </a:cubicBezTo>
                    <a:cubicBezTo>
                      <a:pt x="0" y="291"/>
                      <a:pt x="15" y="336"/>
                      <a:pt x="30" y="366"/>
                    </a:cubicBezTo>
                    <a:lnTo>
                      <a:pt x="45" y="381"/>
                    </a:lnTo>
                    <a:cubicBezTo>
                      <a:pt x="45" y="396"/>
                      <a:pt x="60" y="396"/>
                      <a:pt x="60" y="411"/>
                    </a:cubicBezTo>
                    <a:cubicBezTo>
                      <a:pt x="70" y="424"/>
                      <a:pt x="83" y="430"/>
                      <a:pt x="97" y="430"/>
                    </a:cubicBezTo>
                    <a:cubicBezTo>
                      <a:pt x="159" y="430"/>
                      <a:pt x="242" y="311"/>
                      <a:pt x="254" y="262"/>
                    </a:cubicBezTo>
                    <a:cubicBezTo>
                      <a:pt x="269" y="232"/>
                      <a:pt x="284" y="187"/>
                      <a:pt x="284" y="142"/>
                    </a:cubicBezTo>
                    <a:cubicBezTo>
                      <a:pt x="296" y="56"/>
                      <a:pt x="258" y="0"/>
                      <a:pt x="2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5039;p27"/>
              <p:cNvSpPr/>
              <p:nvPr/>
            </p:nvSpPr>
            <p:spPr>
              <a:xfrm>
                <a:off x="9057750" y="2024838"/>
                <a:ext cx="20500" cy="176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704" extrusionOk="0">
                    <a:moveTo>
                      <a:pt x="521" y="0"/>
                    </a:moveTo>
                    <a:cubicBezTo>
                      <a:pt x="518" y="0"/>
                      <a:pt x="515" y="0"/>
                      <a:pt x="511" y="0"/>
                    </a:cubicBezTo>
                    <a:cubicBezTo>
                      <a:pt x="277" y="29"/>
                      <a:pt x="0" y="703"/>
                      <a:pt x="298" y="703"/>
                    </a:cubicBezTo>
                    <a:cubicBezTo>
                      <a:pt x="304" y="703"/>
                      <a:pt x="310" y="703"/>
                      <a:pt x="317" y="702"/>
                    </a:cubicBezTo>
                    <a:cubicBezTo>
                      <a:pt x="554" y="673"/>
                      <a:pt x="819" y="0"/>
                      <a:pt x="5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5040;p27"/>
              <p:cNvSpPr/>
              <p:nvPr/>
            </p:nvSpPr>
            <p:spPr>
              <a:xfrm>
                <a:off x="9044375" y="2059288"/>
                <a:ext cx="14975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678" extrusionOk="0">
                    <a:moveTo>
                      <a:pt x="435" y="1"/>
                    </a:moveTo>
                    <a:cubicBezTo>
                      <a:pt x="337" y="1"/>
                      <a:pt x="245" y="88"/>
                      <a:pt x="195" y="176"/>
                    </a:cubicBezTo>
                    <a:cubicBezTo>
                      <a:pt x="120" y="295"/>
                      <a:pt x="1" y="594"/>
                      <a:pt x="195" y="668"/>
                    </a:cubicBezTo>
                    <a:cubicBezTo>
                      <a:pt x="214" y="675"/>
                      <a:pt x="233" y="678"/>
                      <a:pt x="252" y="678"/>
                    </a:cubicBezTo>
                    <a:cubicBezTo>
                      <a:pt x="405" y="678"/>
                      <a:pt x="528" y="472"/>
                      <a:pt x="568" y="325"/>
                    </a:cubicBezTo>
                    <a:cubicBezTo>
                      <a:pt x="583" y="205"/>
                      <a:pt x="598" y="41"/>
                      <a:pt x="494" y="11"/>
                    </a:cubicBezTo>
                    <a:cubicBezTo>
                      <a:pt x="474" y="4"/>
                      <a:pt x="455" y="1"/>
                      <a:pt x="4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5041;p27"/>
              <p:cNvSpPr/>
              <p:nvPr/>
            </p:nvSpPr>
            <p:spPr>
              <a:xfrm>
                <a:off x="9031700" y="2036463"/>
                <a:ext cx="104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632" extrusionOk="0">
                    <a:moveTo>
                      <a:pt x="316" y="0"/>
                    </a:moveTo>
                    <a:cubicBezTo>
                      <a:pt x="243" y="0"/>
                      <a:pt x="156" y="78"/>
                      <a:pt x="120" y="133"/>
                    </a:cubicBezTo>
                    <a:lnTo>
                      <a:pt x="90" y="163"/>
                    </a:lnTo>
                    <a:cubicBezTo>
                      <a:pt x="15" y="252"/>
                      <a:pt x="0" y="387"/>
                      <a:pt x="30" y="506"/>
                    </a:cubicBezTo>
                    <a:cubicBezTo>
                      <a:pt x="60" y="596"/>
                      <a:pt x="105" y="596"/>
                      <a:pt x="179" y="626"/>
                    </a:cubicBezTo>
                    <a:cubicBezTo>
                      <a:pt x="191" y="630"/>
                      <a:pt x="202" y="632"/>
                      <a:pt x="213" y="632"/>
                    </a:cubicBezTo>
                    <a:cubicBezTo>
                      <a:pt x="320" y="632"/>
                      <a:pt x="415" y="447"/>
                      <a:pt x="388" y="312"/>
                    </a:cubicBezTo>
                    <a:cubicBezTo>
                      <a:pt x="418" y="252"/>
                      <a:pt x="418" y="177"/>
                      <a:pt x="418" y="118"/>
                    </a:cubicBezTo>
                    <a:cubicBezTo>
                      <a:pt x="401" y="31"/>
                      <a:pt x="361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5042;p27"/>
              <p:cNvSpPr/>
              <p:nvPr/>
            </p:nvSpPr>
            <p:spPr>
              <a:xfrm>
                <a:off x="9037425" y="1966213"/>
                <a:ext cx="5875" cy="4900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96" extrusionOk="0">
                    <a:moveTo>
                      <a:pt x="144" y="0"/>
                    </a:moveTo>
                    <a:cubicBezTo>
                      <a:pt x="72" y="0"/>
                      <a:pt x="0" y="195"/>
                      <a:pt x="76" y="195"/>
                    </a:cubicBezTo>
                    <a:cubicBezTo>
                      <a:pt x="79" y="195"/>
                      <a:pt x="82" y="195"/>
                      <a:pt x="85" y="194"/>
                    </a:cubicBezTo>
                    <a:cubicBezTo>
                      <a:pt x="189" y="194"/>
                      <a:pt x="234" y="0"/>
                      <a:pt x="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5043;p27"/>
              <p:cNvSpPr/>
              <p:nvPr/>
            </p:nvSpPr>
            <p:spPr>
              <a:xfrm>
                <a:off x="8695625" y="1890363"/>
                <a:ext cx="12350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693" extrusionOk="0">
                    <a:moveTo>
                      <a:pt x="351" y="0"/>
                    </a:moveTo>
                    <a:cubicBezTo>
                      <a:pt x="300" y="0"/>
                      <a:pt x="248" y="24"/>
                      <a:pt x="225" y="47"/>
                    </a:cubicBezTo>
                    <a:cubicBezTo>
                      <a:pt x="105" y="137"/>
                      <a:pt x="31" y="271"/>
                      <a:pt x="16" y="421"/>
                    </a:cubicBezTo>
                    <a:cubicBezTo>
                      <a:pt x="1" y="495"/>
                      <a:pt x="16" y="585"/>
                      <a:pt x="76" y="660"/>
                    </a:cubicBezTo>
                    <a:cubicBezTo>
                      <a:pt x="93" y="683"/>
                      <a:pt x="121" y="693"/>
                      <a:pt x="151" y="693"/>
                    </a:cubicBezTo>
                    <a:cubicBezTo>
                      <a:pt x="197" y="693"/>
                      <a:pt x="249" y="671"/>
                      <a:pt x="285" y="645"/>
                    </a:cubicBezTo>
                    <a:cubicBezTo>
                      <a:pt x="389" y="555"/>
                      <a:pt x="464" y="421"/>
                      <a:pt x="479" y="286"/>
                    </a:cubicBezTo>
                    <a:cubicBezTo>
                      <a:pt x="494" y="211"/>
                      <a:pt x="479" y="152"/>
                      <a:pt x="464" y="77"/>
                    </a:cubicBezTo>
                    <a:cubicBezTo>
                      <a:pt x="442" y="20"/>
                      <a:pt x="397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5044;p27"/>
              <p:cNvSpPr/>
              <p:nvPr/>
            </p:nvSpPr>
            <p:spPr>
              <a:xfrm>
                <a:off x="8746425" y="1943438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5045;p27"/>
              <p:cNvSpPr/>
              <p:nvPr/>
            </p:nvSpPr>
            <p:spPr>
              <a:xfrm>
                <a:off x="8743800" y="1940563"/>
                <a:ext cx="10100" cy="11000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40" extrusionOk="0">
                    <a:moveTo>
                      <a:pt x="227" y="1"/>
                    </a:moveTo>
                    <a:cubicBezTo>
                      <a:pt x="191" y="1"/>
                      <a:pt x="152" y="43"/>
                      <a:pt x="120" y="85"/>
                    </a:cubicBezTo>
                    <a:lnTo>
                      <a:pt x="105" y="115"/>
                    </a:lnTo>
                    <a:cubicBezTo>
                      <a:pt x="90" y="130"/>
                      <a:pt x="90" y="130"/>
                      <a:pt x="75" y="160"/>
                    </a:cubicBezTo>
                    <a:cubicBezTo>
                      <a:pt x="16" y="220"/>
                      <a:pt x="1" y="309"/>
                      <a:pt x="30" y="384"/>
                    </a:cubicBezTo>
                    <a:cubicBezTo>
                      <a:pt x="39" y="420"/>
                      <a:pt x="76" y="440"/>
                      <a:pt x="110" y="440"/>
                    </a:cubicBezTo>
                    <a:cubicBezTo>
                      <a:pt x="132" y="440"/>
                      <a:pt x="153" y="432"/>
                      <a:pt x="165" y="414"/>
                    </a:cubicBezTo>
                    <a:lnTo>
                      <a:pt x="195" y="399"/>
                    </a:lnTo>
                    <a:cubicBezTo>
                      <a:pt x="240" y="354"/>
                      <a:pt x="404" y="130"/>
                      <a:pt x="284" y="55"/>
                    </a:cubicBezTo>
                    <a:cubicBezTo>
                      <a:pt x="284" y="41"/>
                      <a:pt x="269" y="41"/>
                      <a:pt x="269" y="26"/>
                    </a:cubicBezTo>
                    <a:cubicBezTo>
                      <a:pt x="256" y="8"/>
                      <a:pt x="242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5046;p27"/>
              <p:cNvSpPr/>
              <p:nvPr/>
            </p:nvSpPr>
            <p:spPr>
              <a:xfrm>
                <a:off x="8715425" y="1914313"/>
                <a:ext cx="121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420" extrusionOk="0">
                    <a:moveTo>
                      <a:pt x="269" y="0"/>
                    </a:moveTo>
                    <a:cubicBezTo>
                      <a:pt x="150" y="0"/>
                      <a:pt x="0" y="254"/>
                      <a:pt x="90" y="374"/>
                    </a:cubicBezTo>
                    <a:cubicBezTo>
                      <a:pt x="113" y="406"/>
                      <a:pt x="140" y="420"/>
                      <a:pt x="167" y="420"/>
                    </a:cubicBezTo>
                    <a:cubicBezTo>
                      <a:pt x="315" y="420"/>
                      <a:pt x="486" y="13"/>
                      <a:pt x="2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5047;p27"/>
              <p:cNvSpPr/>
              <p:nvPr/>
            </p:nvSpPr>
            <p:spPr>
              <a:xfrm>
                <a:off x="8682950" y="1935213"/>
                <a:ext cx="14575" cy="1502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601" extrusionOk="0">
                    <a:moveTo>
                      <a:pt x="388" y="1"/>
                    </a:moveTo>
                    <a:cubicBezTo>
                      <a:pt x="164" y="45"/>
                      <a:pt x="0" y="284"/>
                      <a:pt x="75" y="508"/>
                    </a:cubicBezTo>
                    <a:cubicBezTo>
                      <a:pt x="88" y="560"/>
                      <a:pt x="134" y="601"/>
                      <a:pt x="186" y="601"/>
                    </a:cubicBezTo>
                    <a:cubicBezTo>
                      <a:pt x="193" y="601"/>
                      <a:pt x="201" y="600"/>
                      <a:pt x="209" y="598"/>
                    </a:cubicBezTo>
                    <a:cubicBezTo>
                      <a:pt x="344" y="598"/>
                      <a:pt x="583" y="299"/>
                      <a:pt x="493" y="90"/>
                    </a:cubicBezTo>
                    <a:lnTo>
                      <a:pt x="493" y="75"/>
                    </a:lnTo>
                    <a:cubicBezTo>
                      <a:pt x="478" y="45"/>
                      <a:pt x="433" y="16"/>
                      <a:pt x="3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5048;p27"/>
              <p:cNvSpPr/>
              <p:nvPr/>
            </p:nvSpPr>
            <p:spPr>
              <a:xfrm>
                <a:off x="8691900" y="1935213"/>
                <a:ext cx="7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31" h="1" extrusionOk="0">
                    <a:moveTo>
                      <a:pt x="0" y="1"/>
                    </a:moveTo>
                    <a:lnTo>
                      <a:pt x="30" y="1"/>
                    </a:lnTo>
                    <a:lnTo>
                      <a:pt x="3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5049;p27"/>
              <p:cNvSpPr/>
              <p:nvPr/>
            </p:nvSpPr>
            <p:spPr>
              <a:xfrm>
                <a:off x="8630325" y="2376188"/>
                <a:ext cx="932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66" extrusionOk="0">
                    <a:moveTo>
                      <a:pt x="253" y="1"/>
                    </a:moveTo>
                    <a:cubicBezTo>
                      <a:pt x="148" y="16"/>
                      <a:pt x="59" y="135"/>
                      <a:pt x="29" y="255"/>
                    </a:cubicBezTo>
                    <a:cubicBezTo>
                      <a:pt x="1" y="353"/>
                      <a:pt x="12" y="465"/>
                      <a:pt x="101" y="465"/>
                    </a:cubicBezTo>
                    <a:cubicBezTo>
                      <a:pt x="107" y="465"/>
                      <a:pt x="113" y="465"/>
                      <a:pt x="119" y="464"/>
                    </a:cubicBezTo>
                    <a:cubicBezTo>
                      <a:pt x="223" y="449"/>
                      <a:pt x="313" y="344"/>
                      <a:pt x="343" y="225"/>
                    </a:cubicBezTo>
                    <a:cubicBezTo>
                      <a:pt x="372" y="120"/>
                      <a:pt x="343" y="1"/>
                      <a:pt x="2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5050;p27"/>
              <p:cNvSpPr/>
              <p:nvPr/>
            </p:nvSpPr>
            <p:spPr>
              <a:xfrm>
                <a:off x="8666875" y="2372588"/>
                <a:ext cx="10475" cy="111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44" extrusionOk="0">
                    <a:moveTo>
                      <a:pt x="303" y="0"/>
                    </a:moveTo>
                    <a:cubicBezTo>
                      <a:pt x="245" y="0"/>
                      <a:pt x="178" y="48"/>
                      <a:pt x="150" y="85"/>
                    </a:cubicBezTo>
                    <a:cubicBezTo>
                      <a:pt x="61" y="175"/>
                      <a:pt x="1" y="309"/>
                      <a:pt x="16" y="444"/>
                    </a:cubicBezTo>
                    <a:lnTo>
                      <a:pt x="329" y="369"/>
                    </a:lnTo>
                    <a:cubicBezTo>
                      <a:pt x="389" y="294"/>
                      <a:pt x="419" y="175"/>
                      <a:pt x="389" y="70"/>
                    </a:cubicBezTo>
                    <a:cubicBezTo>
                      <a:pt x="372" y="19"/>
                      <a:pt x="339" y="0"/>
                      <a:pt x="3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5051;p27"/>
              <p:cNvSpPr/>
              <p:nvPr/>
            </p:nvSpPr>
            <p:spPr>
              <a:xfrm>
                <a:off x="8663375" y="2443288"/>
                <a:ext cx="147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589" h="694" extrusionOk="0">
                    <a:moveTo>
                      <a:pt x="374" y="0"/>
                    </a:moveTo>
                    <a:cubicBezTo>
                      <a:pt x="249" y="0"/>
                      <a:pt x="96" y="237"/>
                      <a:pt x="51" y="349"/>
                    </a:cubicBezTo>
                    <a:cubicBezTo>
                      <a:pt x="51" y="349"/>
                      <a:pt x="51" y="364"/>
                      <a:pt x="51" y="379"/>
                    </a:cubicBezTo>
                    <a:cubicBezTo>
                      <a:pt x="0" y="531"/>
                      <a:pt x="47" y="694"/>
                      <a:pt x="162" y="694"/>
                    </a:cubicBezTo>
                    <a:cubicBezTo>
                      <a:pt x="183" y="694"/>
                      <a:pt x="206" y="689"/>
                      <a:pt x="230" y="677"/>
                    </a:cubicBezTo>
                    <a:cubicBezTo>
                      <a:pt x="395" y="618"/>
                      <a:pt x="589" y="334"/>
                      <a:pt x="484" y="110"/>
                    </a:cubicBezTo>
                    <a:lnTo>
                      <a:pt x="484" y="95"/>
                    </a:lnTo>
                    <a:cubicBezTo>
                      <a:pt x="454" y="27"/>
                      <a:pt x="415" y="0"/>
                      <a:pt x="37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5052;p27"/>
              <p:cNvSpPr/>
              <p:nvPr/>
            </p:nvSpPr>
            <p:spPr>
              <a:xfrm>
                <a:off x="8644250" y="2411913"/>
                <a:ext cx="8850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354" h="445" extrusionOk="0">
                    <a:moveTo>
                      <a:pt x="265" y="1"/>
                    </a:moveTo>
                    <a:cubicBezTo>
                      <a:pt x="148" y="1"/>
                      <a:pt x="0" y="240"/>
                      <a:pt x="69" y="364"/>
                    </a:cubicBezTo>
                    <a:cubicBezTo>
                      <a:pt x="69" y="379"/>
                      <a:pt x="99" y="409"/>
                      <a:pt x="114" y="424"/>
                    </a:cubicBezTo>
                    <a:cubicBezTo>
                      <a:pt x="131" y="438"/>
                      <a:pt x="148" y="444"/>
                      <a:pt x="165" y="444"/>
                    </a:cubicBezTo>
                    <a:cubicBezTo>
                      <a:pt x="236" y="444"/>
                      <a:pt x="299" y="332"/>
                      <a:pt x="323" y="260"/>
                    </a:cubicBezTo>
                    <a:cubicBezTo>
                      <a:pt x="323" y="245"/>
                      <a:pt x="323" y="230"/>
                      <a:pt x="338" y="200"/>
                    </a:cubicBezTo>
                    <a:cubicBezTo>
                      <a:pt x="353" y="140"/>
                      <a:pt x="353" y="36"/>
                      <a:pt x="293" y="6"/>
                    </a:cubicBezTo>
                    <a:cubicBezTo>
                      <a:pt x="284" y="2"/>
                      <a:pt x="275" y="1"/>
                      <a:pt x="2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5053;p27"/>
              <p:cNvSpPr/>
              <p:nvPr/>
            </p:nvSpPr>
            <p:spPr>
              <a:xfrm>
                <a:off x="8595600" y="2423963"/>
                <a:ext cx="1002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96" extrusionOk="0">
                    <a:moveTo>
                      <a:pt x="285" y="0"/>
                    </a:moveTo>
                    <a:cubicBezTo>
                      <a:pt x="280" y="0"/>
                      <a:pt x="274" y="1"/>
                      <a:pt x="268" y="2"/>
                    </a:cubicBezTo>
                    <a:cubicBezTo>
                      <a:pt x="163" y="2"/>
                      <a:pt x="59" y="136"/>
                      <a:pt x="29" y="256"/>
                    </a:cubicBezTo>
                    <a:cubicBezTo>
                      <a:pt x="1" y="382"/>
                      <a:pt x="12" y="496"/>
                      <a:pt x="114" y="496"/>
                    </a:cubicBezTo>
                    <a:cubicBezTo>
                      <a:pt x="120" y="496"/>
                      <a:pt x="127" y="495"/>
                      <a:pt x="133" y="495"/>
                    </a:cubicBezTo>
                    <a:cubicBezTo>
                      <a:pt x="238" y="495"/>
                      <a:pt x="328" y="360"/>
                      <a:pt x="372" y="241"/>
                    </a:cubicBezTo>
                    <a:cubicBezTo>
                      <a:pt x="401" y="114"/>
                      <a:pt x="376" y="0"/>
                      <a:pt x="2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5054;p27"/>
              <p:cNvSpPr/>
              <p:nvPr/>
            </p:nvSpPr>
            <p:spPr>
              <a:xfrm>
                <a:off x="8620575" y="2489963"/>
                <a:ext cx="1122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576" extrusionOk="0">
                    <a:moveTo>
                      <a:pt x="316" y="0"/>
                    </a:moveTo>
                    <a:cubicBezTo>
                      <a:pt x="264" y="0"/>
                      <a:pt x="207" y="38"/>
                      <a:pt x="165" y="80"/>
                    </a:cubicBezTo>
                    <a:cubicBezTo>
                      <a:pt x="120" y="80"/>
                      <a:pt x="90" y="110"/>
                      <a:pt x="75" y="140"/>
                    </a:cubicBezTo>
                    <a:cubicBezTo>
                      <a:pt x="31" y="229"/>
                      <a:pt x="1" y="334"/>
                      <a:pt x="1" y="453"/>
                    </a:cubicBezTo>
                    <a:cubicBezTo>
                      <a:pt x="15" y="543"/>
                      <a:pt x="60" y="575"/>
                      <a:pt x="114" y="575"/>
                    </a:cubicBezTo>
                    <a:cubicBezTo>
                      <a:pt x="177" y="575"/>
                      <a:pt x="251" y="532"/>
                      <a:pt x="299" y="483"/>
                    </a:cubicBezTo>
                    <a:cubicBezTo>
                      <a:pt x="404" y="379"/>
                      <a:pt x="449" y="229"/>
                      <a:pt x="419" y="80"/>
                    </a:cubicBezTo>
                    <a:cubicBezTo>
                      <a:pt x="393" y="22"/>
                      <a:pt x="356" y="0"/>
                      <a:pt x="3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5055;p27"/>
              <p:cNvSpPr/>
              <p:nvPr/>
            </p:nvSpPr>
            <p:spPr>
              <a:xfrm>
                <a:off x="8654650" y="2518763"/>
                <a:ext cx="14825" cy="1292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17" extrusionOk="0">
                    <a:moveTo>
                      <a:pt x="200" y="0"/>
                    </a:moveTo>
                    <a:cubicBezTo>
                      <a:pt x="112" y="0"/>
                      <a:pt x="0" y="162"/>
                      <a:pt x="42" y="272"/>
                    </a:cubicBezTo>
                    <a:cubicBezTo>
                      <a:pt x="72" y="302"/>
                      <a:pt x="87" y="347"/>
                      <a:pt x="87" y="392"/>
                    </a:cubicBezTo>
                    <a:cubicBezTo>
                      <a:pt x="104" y="481"/>
                      <a:pt x="143" y="517"/>
                      <a:pt x="190" y="517"/>
                    </a:cubicBezTo>
                    <a:cubicBezTo>
                      <a:pt x="348" y="517"/>
                      <a:pt x="592" y="122"/>
                      <a:pt x="385" y="18"/>
                    </a:cubicBezTo>
                    <a:cubicBezTo>
                      <a:pt x="363" y="7"/>
                      <a:pt x="341" y="4"/>
                      <a:pt x="320" y="4"/>
                    </a:cubicBezTo>
                    <a:cubicBezTo>
                      <a:pt x="296" y="4"/>
                      <a:pt x="274" y="8"/>
                      <a:pt x="254" y="8"/>
                    </a:cubicBezTo>
                    <a:cubicBezTo>
                      <a:pt x="242" y="8"/>
                      <a:pt x="231" y="7"/>
                      <a:pt x="221" y="3"/>
                    </a:cubicBezTo>
                    <a:cubicBezTo>
                      <a:pt x="214" y="1"/>
                      <a:pt x="207" y="0"/>
                      <a:pt x="2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5056;p27"/>
              <p:cNvSpPr/>
              <p:nvPr/>
            </p:nvSpPr>
            <p:spPr>
              <a:xfrm>
                <a:off x="8588425" y="2490163"/>
                <a:ext cx="1127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466" extrusionOk="0">
                    <a:moveTo>
                      <a:pt x="359" y="1"/>
                    </a:moveTo>
                    <a:cubicBezTo>
                      <a:pt x="346" y="1"/>
                      <a:pt x="331" y="5"/>
                      <a:pt x="316" y="12"/>
                    </a:cubicBezTo>
                    <a:cubicBezTo>
                      <a:pt x="301" y="12"/>
                      <a:pt x="286" y="27"/>
                      <a:pt x="271" y="27"/>
                    </a:cubicBezTo>
                    <a:cubicBezTo>
                      <a:pt x="103" y="55"/>
                      <a:pt x="0" y="466"/>
                      <a:pt x="174" y="466"/>
                    </a:cubicBezTo>
                    <a:cubicBezTo>
                      <a:pt x="185" y="466"/>
                      <a:pt x="198" y="464"/>
                      <a:pt x="211" y="460"/>
                    </a:cubicBezTo>
                    <a:cubicBezTo>
                      <a:pt x="361" y="401"/>
                      <a:pt x="450" y="251"/>
                      <a:pt x="435" y="87"/>
                    </a:cubicBezTo>
                    <a:cubicBezTo>
                      <a:pt x="424" y="32"/>
                      <a:pt x="397" y="1"/>
                      <a:pt x="3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5057;p27"/>
              <p:cNvSpPr/>
              <p:nvPr/>
            </p:nvSpPr>
            <p:spPr>
              <a:xfrm>
                <a:off x="8577275" y="2395988"/>
                <a:ext cx="8975" cy="116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464" extrusionOk="0">
                    <a:moveTo>
                      <a:pt x="239" y="0"/>
                    </a:moveTo>
                    <a:cubicBezTo>
                      <a:pt x="150" y="15"/>
                      <a:pt x="60" y="135"/>
                      <a:pt x="30" y="239"/>
                    </a:cubicBezTo>
                    <a:cubicBezTo>
                      <a:pt x="0" y="359"/>
                      <a:pt x="15" y="464"/>
                      <a:pt x="120" y="464"/>
                    </a:cubicBezTo>
                    <a:cubicBezTo>
                      <a:pt x="209" y="449"/>
                      <a:pt x="299" y="329"/>
                      <a:pt x="329" y="225"/>
                    </a:cubicBezTo>
                    <a:cubicBezTo>
                      <a:pt x="359" y="105"/>
                      <a:pt x="344" y="0"/>
                      <a:pt x="2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5058;p27"/>
              <p:cNvSpPr/>
              <p:nvPr/>
            </p:nvSpPr>
            <p:spPr>
              <a:xfrm>
                <a:off x="8544775" y="2435563"/>
                <a:ext cx="1012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05" h="539" extrusionOk="0">
                    <a:moveTo>
                      <a:pt x="270" y="1"/>
                    </a:moveTo>
                    <a:cubicBezTo>
                      <a:pt x="120" y="16"/>
                      <a:pt x="46" y="180"/>
                      <a:pt x="1" y="329"/>
                    </a:cubicBezTo>
                    <a:lnTo>
                      <a:pt x="165" y="538"/>
                    </a:lnTo>
                    <a:cubicBezTo>
                      <a:pt x="195" y="523"/>
                      <a:pt x="240" y="509"/>
                      <a:pt x="270" y="464"/>
                    </a:cubicBezTo>
                    <a:cubicBezTo>
                      <a:pt x="314" y="419"/>
                      <a:pt x="359" y="344"/>
                      <a:pt x="374" y="270"/>
                    </a:cubicBezTo>
                    <a:cubicBezTo>
                      <a:pt x="404" y="165"/>
                      <a:pt x="389" y="1"/>
                      <a:pt x="2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5059;p27"/>
              <p:cNvSpPr/>
              <p:nvPr/>
            </p:nvSpPr>
            <p:spPr>
              <a:xfrm>
                <a:off x="8695050" y="2447038"/>
                <a:ext cx="65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19" extrusionOk="0">
                    <a:moveTo>
                      <a:pt x="143" y="1"/>
                    </a:moveTo>
                    <a:cubicBezTo>
                      <a:pt x="91" y="1"/>
                      <a:pt x="35" y="108"/>
                      <a:pt x="24" y="154"/>
                    </a:cubicBezTo>
                    <a:cubicBezTo>
                      <a:pt x="24" y="154"/>
                      <a:pt x="24" y="169"/>
                      <a:pt x="24" y="184"/>
                    </a:cubicBezTo>
                    <a:cubicBezTo>
                      <a:pt x="1" y="265"/>
                      <a:pt x="40" y="318"/>
                      <a:pt x="86" y="318"/>
                    </a:cubicBezTo>
                    <a:cubicBezTo>
                      <a:pt x="100" y="318"/>
                      <a:pt x="115" y="314"/>
                      <a:pt x="128" y="303"/>
                    </a:cubicBezTo>
                    <a:cubicBezTo>
                      <a:pt x="203" y="244"/>
                      <a:pt x="263" y="124"/>
                      <a:pt x="188" y="50"/>
                    </a:cubicBezTo>
                    <a:cubicBezTo>
                      <a:pt x="188" y="50"/>
                      <a:pt x="188" y="35"/>
                      <a:pt x="188" y="35"/>
                    </a:cubicBezTo>
                    <a:cubicBezTo>
                      <a:pt x="174" y="10"/>
                      <a:pt x="159" y="1"/>
                      <a:pt x="1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5060;p27"/>
              <p:cNvSpPr/>
              <p:nvPr/>
            </p:nvSpPr>
            <p:spPr>
              <a:xfrm>
                <a:off x="8727375" y="2530488"/>
                <a:ext cx="89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71" extrusionOk="0">
                    <a:moveTo>
                      <a:pt x="234" y="1"/>
                    </a:moveTo>
                    <a:cubicBezTo>
                      <a:pt x="188" y="1"/>
                      <a:pt x="142" y="28"/>
                      <a:pt x="120" y="72"/>
                    </a:cubicBezTo>
                    <a:cubicBezTo>
                      <a:pt x="105" y="72"/>
                      <a:pt x="105" y="87"/>
                      <a:pt x="90" y="102"/>
                    </a:cubicBezTo>
                    <a:cubicBezTo>
                      <a:pt x="75" y="147"/>
                      <a:pt x="0" y="281"/>
                      <a:pt x="75" y="341"/>
                    </a:cubicBezTo>
                    <a:cubicBezTo>
                      <a:pt x="90" y="371"/>
                      <a:pt x="120" y="371"/>
                      <a:pt x="150" y="371"/>
                    </a:cubicBezTo>
                    <a:cubicBezTo>
                      <a:pt x="224" y="356"/>
                      <a:pt x="284" y="296"/>
                      <a:pt x="299" y="236"/>
                    </a:cubicBezTo>
                    <a:cubicBezTo>
                      <a:pt x="329" y="162"/>
                      <a:pt x="359" y="27"/>
                      <a:pt x="284" y="12"/>
                    </a:cubicBezTo>
                    <a:cubicBezTo>
                      <a:pt x="268" y="4"/>
                      <a:pt x="251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5061;p27"/>
              <p:cNvSpPr/>
              <p:nvPr/>
            </p:nvSpPr>
            <p:spPr>
              <a:xfrm>
                <a:off x="8667775" y="2482238"/>
                <a:ext cx="1652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9" extrusionOk="0">
                    <a:moveTo>
                      <a:pt x="423" y="0"/>
                    </a:moveTo>
                    <a:cubicBezTo>
                      <a:pt x="420" y="0"/>
                      <a:pt x="416" y="0"/>
                      <a:pt x="413" y="1"/>
                    </a:cubicBezTo>
                    <a:cubicBezTo>
                      <a:pt x="221" y="15"/>
                      <a:pt x="0" y="569"/>
                      <a:pt x="239" y="569"/>
                    </a:cubicBezTo>
                    <a:cubicBezTo>
                      <a:pt x="242" y="569"/>
                      <a:pt x="245" y="568"/>
                      <a:pt x="249" y="568"/>
                    </a:cubicBezTo>
                    <a:cubicBezTo>
                      <a:pt x="440" y="539"/>
                      <a:pt x="661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5062;p27"/>
              <p:cNvSpPr/>
              <p:nvPr/>
            </p:nvSpPr>
            <p:spPr>
              <a:xfrm>
                <a:off x="8655925" y="2471938"/>
                <a:ext cx="6875" cy="7175"/>
              </a:xfrm>
              <a:custGeom>
                <a:avLst/>
                <a:gdLst/>
                <a:ahLst/>
                <a:cxnLst/>
                <a:rect l="l" t="t" r="r" b="b"/>
                <a:pathLst>
                  <a:path w="275" h="287" extrusionOk="0">
                    <a:moveTo>
                      <a:pt x="135" y="0"/>
                    </a:moveTo>
                    <a:cubicBezTo>
                      <a:pt x="103" y="0"/>
                      <a:pt x="50" y="76"/>
                      <a:pt x="50" y="99"/>
                    </a:cubicBezTo>
                    <a:lnTo>
                      <a:pt x="36" y="129"/>
                    </a:lnTo>
                    <a:cubicBezTo>
                      <a:pt x="1" y="199"/>
                      <a:pt x="20" y="287"/>
                      <a:pt x="73" y="287"/>
                    </a:cubicBezTo>
                    <a:cubicBezTo>
                      <a:pt x="88" y="287"/>
                      <a:pt x="105" y="280"/>
                      <a:pt x="125" y="263"/>
                    </a:cubicBezTo>
                    <a:cubicBezTo>
                      <a:pt x="170" y="233"/>
                      <a:pt x="274" y="54"/>
                      <a:pt x="170" y="24"/>
                    </a:cubicBezTo>
                    <a:lnTo>
                      <a:pt x="155" y="24"/>
                    </a:lnTo>
                    <a:cubicBezTo>
                      <a:pt x="152" y="7"/>
                      <a:pt x="144" y="0"/>
                      <a:pt x="1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5063;p27"/>
              <p:cNvSpPr/>
              <p:nvPr/>
            </p:nvSpPr>
            <p:spPr>
              <a:xfrm>
                <a:off x="8866650" y="2467388"/>
                <a:ext cx="7875" cy="1092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37" extrusionOk="0">
                    <a:moveTo>
                      <a:pt x="192" y="0"/>
                    </a:moveTo>
                    <a:cubicBezTo>
                      <a:pt x="150" y="0"/>
                      <a:pt x="112" y="28"/>
                      <a:pt x="90" y="72"/>
                    </a:cubicBezTo>
                    <a:cubicBezTo>
                      <a:pt x="30" y="147"/>
                      <a:pt x="0" y="251"/>
                      <a:pt x="0" y="341"/>
                    </a:cubicBezTo>
                    <a:cubicBezTo>
                      <a:pt x="0" y="414"/>
                      <a:pt x="45" y="436"/>
                      <a:pt x="90" y="436"/>
                    </a:cubicBezTo>
                    <a:cubicBezTo>
                      <a:pt x="118" y="436"/>
                      <a:pt x="147" y="427"/>
                      <a:pt x="165" y="415"/>
                    </a:cubicBezTo>
                    <a:cubicBezTo>
                      <a:pt x="254" y="341"/>
                      <a:pt x="314" y="236"/>
                      <a:pt x="299" y="132"/>
                    </a:cubicBezTo>
                    <a:lnTo>
                      <a:pt x="299" y="102"/>
                    </a:lnTo>
                    <a:cubicBezTo>
                      <a:pt x="299" y="57"/>
                      <a:pt x="269" y="12"/>
                      <a:pt x="239" y="12"/>
                    </a:cubicBezTo>
                    <a:cubicBezTo>
                      <a:pt x="223" y="4"/>
                      <a:pt x="207" y="0"/>
                      <a:pt x="19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5064;p27"/>
              <p:cNvSpPr/>
              <p:nvPr/>
            </p:nvSpPr>
            <p:spPr>
              <a:xfrm>
                <a:off x="8900250" y="2548038"/>
                <a:ext cx="10475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471" extrusionOk="0">
                    <a:moveTo>
                      <a:pt x="319" y="0"/>
                    </a:moveTo>
                    <a:cubicBezTo>
                      <a:pt x="303" y="0"/>
                      <a:pt x="286" y="4"/>
                      <a:pt x="270" y="12"/>
                    </a:cubicBezTo>
                    <a:cubicBezTo>
                      <a:pt x="165" y="27"/>
                      <a:pt x="1" y="221"/>
                      <a:pt x="75" y="386"/>
                    </a:cubicBezTo>
                    <a:cubicBezTo>
                      <a:pt x="75" y="401"/>
                      <a:pt x="90" y="431"/>
                      <a:pt x="105" y="445"/>
                    </a:cubicBezTo>
                    <a:cubicBezTo>
                      <a:pt x="123" y="463"/>
                      <a:pt x="144" y="471"/>
                      <a:pt x="165" y="471"/>
                    </a:cubicBezTo>
                    <a:cubicBezTo>
                      <a:pt x="215" y="471"/>
                      <a:pt x="268" y="432"/>
                      <a:pt x="299" y="401"/>
                    </a:cubicBezTo>
                    <a:lnTo>
                      <a:pt x="314" y="371"/>
                    </a:lnTo>
                    <a:cubicBezTo>
                      <a:pt x="389" y="296"/>
                      <a:pt x="419" y="192"/>
                      <a:pt x="404" y="87"/>
                    </a:cubicBezTo>
                    <a:lnTo>
                      <a:pt x="404" y="57"/>
                    </a:lnTo>
                    <a:cubicBezTo>
                      <a:pt x="393" y="25"/>
                      <a:pt x="359" y="0"/>
                      <a:pt x="3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5065;p27"/>
              <p:cNvSpPr/>
              <p:nvPr/>
            </p:nvSpPr>
            <p:spPr>
              <a:xfrm>
                <a:off x="8934975" y="2525438"/>
                <a:ext cx="750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300" h="481" extrusionOk="0">
                    <a:moveTo>
                      <a:pt x="226" y="1"/>
                    </a:moveTo>
                    <a:cubicBezTo>
                      <a:pt x="140" y="1"/>
                      <a:pt x="1" y="194"/>
                      <a:pt x="1" y="274"/>
                    </a:cubicBezTo>
                    <a:cubicBezTo>
                      <a:pt x="1" y="304"/>
                      <a:pt x="1" y="349"/>
                      <a:pt x="1" y="379"/>
                    </a:cubicBezTo>
                    <a:cubicBezTo>
                      <a:pt x="10" y="453"/>
                      <a:pt x="48" y="481"/>
                      <a:pt x="90" y="481"/>
                    </a:cubicBezTo>
                    <a:cubicBezTo>
                      <a:pt x="115" y="481"/>
                      <a:pt x="142" y="470"/>
                      <a:pt x="165" y="453"/>
                    </a:cubicBezTo>
                    <a:cubicBezTo>
                      <a:pt x="255" y="379"/>
                      <a:pt x="299" y="274"/>
                      <a:pt x="299" y="170"/>
                    </a:cubicBezTo>
                    <a:cubicBezTo>
                      <a:pt x="299" y="125"/>
                      <a:pt x="299" y="95"/>
                      <a:pt x="284" y="65"/>
                    </a:cubicBezTo>
                    <a:cubicBezTo>
                      <a:pt x="274" y="19"/>
                      <a:pt x="253" y="1"/>
                      <a:pt x="2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5066;p27"/>
              <p:cNvSpPr/>
              <p:nvPr/>
            </p:nvSpPr>
            <p:spPr>
              <a:xfrm>
                <a:off x="8901900" y="2522563"/>
                <a:ext cx="1690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569" extrusionOk="0">
                    <a:moveTo>
                      <a:pt x="423" y="0"/>
                    </a:moveTo>
                    <a:cubicBezTo>
                      <a:pt x="420" y="0"/>
                      <a:pt x="416" y="1"/>
                      <a:pt x="413" y="1"/>
                    </a:cubicBezTo>
                    <a:cubicBezTo>
                      <a:pt x="236" y="15"/>
                      <a:pt x="1" y="569"/>
                      <a:pt x="239" y="569"/>
                    </a:cubicBezTo>
                    <a:cubicBezTo>
                      <a:pt x="242" y="569"/>
                      <a:pt x="245" y="569"/>
                      <a:pt x="248" y="568"/>
                    </a:cubicBezTo>
                    <a:cubicBezTo>
                      <a:pt x="440" y="539"/>
                      <a:pt x="675" y="0"/>
                      <a:pt x="4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5067;p27"/>
              <p:cNvSpPr/>
              <p:nvPr/>
            </p:nvSpPr>
            <p:spPr>
              <a:xfrm>
                <a:off x="8870375" y="2553938"/>
                <a:ext cx="11600" cy="124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497" extrusionOk="0">
                    <a:moveTo>
                      <a:pt x="302" y="0"/>
                    </a:moveTo>
                    <a:cubicBezTo>
                      <a:pt x="281" y="0"/>
                      <a:pt x="260" y="5"/>
                      <a:pt x="240" y="15"/>
                    </a:cubicBezTo>
                    <a:lnTo>
                      <a:pt x="210" y="15"/>
                    </a:lnTo>
                    <a:cubicBezTo>
                      <a:pt x="120" y="75"/>
                      <a:pt x="46" y="165"/>
                      <a:pt x="31" y="269"/>
                    </a:cubicBezTo>
                    <a:cubicBezTo>
                      <a:pt x="1" y="329"/>
                      <a:pt x="1" y="478"/>
                      <a:pt x="75" y="493"/>
                    </a:cubicBezTo>
                    <a:cubicBezTo>
                      <a:pt x="90" y="496"/>
                      <a:pt x="105" y="497"/>
                      <a:pt x="120" y="497"/>
                    </a:cubicBezTo>
                    <a:cubicBezTo>
                      <a:pt x="194" y="497"/>
                      <a:pt x="265" y="466"/>
                      <a:pt x="314" y="404"/>
                    </a:cubicBezTo>
                    <a:cubicBezTo>
                      <a:pt x="359" y="359"/>
                      <a:pt x="464" y="180"/>
                      <a:pt x="404" y="75"/>
                    </a:cubicBezTo>
                    <a:lnTo>
                      <a:pt x="389" y="60"/>
                    </a:lnTo>
                    <a:cubicBezTo>
                      <a:pt x="379" y="20"/>
                      <a:pt x="343" y="0"/>
                      <a:pt x="3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5068;p27"/>
              <p:cNvSpPr/>
              <p:nvPr/>
            </p:nvSpPr>
            <p:spPr>
              <a:xfrm>
                <a:off x="8917800" y="2579638"/>
                <a:ext cx="882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353" h="407" extrusionOk="0">
                    <a:moveTo>
                      <a:pt x="257" y="0"/>
                    </a:moveTo>
                    <a:cubicBezTo>
                      <a:pt x="212" y="0"/>
                      <a:pt x="154" y="29"/>
                      <a:pt x="90" y="93"/>
                    </a:cubicBezTo>
                    <a:cubicBezTo>
                      <a:pt x="60" y="122"/>
                      <a:pt x="1" y="227"/>
                      <a:pt x="31" y="302"/>
                    </a:cubicBezTo>
                    <a:cubicBezTo>
                      <a:pt x="31" y="317"/>
                      <a:pt x="45" y="332"/>
                      <a:pt x="45" y="346"/>
                    </a:cubicBezTo>
                    <a:cubicBezTo>
                      <a:pt x="67" y="389"/>
                      <a:pt x="96" y="406"/>
                      <a:pt x="127" y="406"/>
                    </a:cubicBezTo>
                    <a:cubicBezTo>
                      <a:pt x="203" y="406"/>
                      <a:pt x="293" y="301"/>
                      <a:pt x="314" y="227"/>
                    </a:cubicBezTo>
                    <a:cubicBezTo>
                      <a:pt x="329" y="197"/>
                      <a:pt x="344" y="167"/>
                      <a:pt x="344" y="137"/>
                    </a:cubicBezTo>
                    <a:cubicBezTo>
                      <a:pt x="353" y="52"/>
                      <a:pt x="317" y="0"/>
                      <a:pt x="2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5069;p27"/>
              <p:cNvSpPr/>
              <p:nvPr/>
            </p:nvSpPr>
            <p:spPr>
              <a:xfrm>
                <a:off x="8956275" y="2557613"/>
                <a:ext cx="10100" cy="12475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99" extrusionOk="0">
                    <a:moveTo>
                      <a:pt x="299" y="1"/>
                    </a:moveTo>
                    <a:cubicBezTo>
                      <a:pt x="271" y="1"/>
                      <a:pt x="243" y="14"/>
                      <a:pt x="224" y="33"/>
                    </a:cubicBezTo>
                    <a:cubicBezTo>
                      <a:pt x="232" y="25"/>
                      <a:pt x="235" y="21"/>
                      <a:pt x="233" y="21"/>
                    </a:cubicBezTo>
                    <a:lnTo>
                      <a:pt x="233" y="21"/>
                    </a:lnTo>
                    <a:cubicBezTo>
                      <a:pt x="232" y="21"/>
                      <a:pt x="224" y="25"/>
                      <a:pt x="209" y="33"/>
                    </a:cubicBezTo>
                    <a:cubicBezTo>
                      <a:pt x="120" y="77"/>
                      <a:pt x="45" y="167"/>
                      <a:pt x="15" y="272"/>
                    </a:cubicBezTo>
                    <a:cubicBezTo>
                      <a:pt x="1" y="341"/>
                      <a:pt x="0" y="499"/>
                      <a:pt x="94" y="499"/>
                    </a:cubicBezTo>
                    <a:cubicBezTo>
                      <a:pt x="102" y="499"/>
                      <a:pt x="110" y="498"/>
                      <a:pt x="120" y="496"/>
                    </a:cubicBezTo>
                    <a:cubicBezTo>
                      <a:pt x="284" y="451"/>
                      <a:pt x="403" y="286"/>
                      <a:pt x="388" y="107"/>
                    </a:cubicBezTo>
                    <a:cubicBezTo>
                      <a:pt x="380" y="28"/>
                      <a:pt x="340" y="1"/>
                      <a:pt x="2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5070;p27"/>
              <p:cNvSpPr/>
              <p:nvPr/>
            </p:nvSpPr>
            <p:spPr>
              <a:xfrm>
                <a:off x="8994175" y="2540788"/>
                <a:ext cx="12150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486" h="410" extrusionOk="0">
                    <a:moveTo>
                      <a:pt x="301" y="1"/>
                    </a:moveTo>
                    <a:cubicBezTo>
                      <a:pt x="221" y="1"/>
                      <a:pt x="138" y="45"/>
                      <a:pt x="112" y="123"/>
                    </a:cubicBezTo>
                    <a:cubicBezTo>
                      <a:pt x="70" y="180"/>
                      <a:pt x="1" y="409"/>
                      <a:pt x="119" y="409"/>
                    </a:cubicBezTo>
                    <a:cubicBezTo>
                      <a:pt x="126" y="409"/>
                      <a:pt x="134" y="409"/>
                      <a:pt x="142" y="407"/>
                    </a:cubicBezTo>
                    <a:cubicBezTo>
                      <a:pt x="172" y="407"/>
                      <a:pt x="202" y="392"/>
                      <a:pt x="232" y="377"/>
                    </a:cubicBezTo>
                    <a:cubicBezTo>
                      <a:pt x="291" y="362"/>
                      <a:pt x="485" y="48"/>
                      <a:pt x="336" y="4"/>
                    </a:cubicBezTo>
                    <a:cubicBezTo>
                      <a:pt x="325" y="2"/>
                      <a:pt x="313" y="1"/>
                      <a:pt x="3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5071;p27"/>
              <p:cNvSpPr/>
              <p:nvPr/>
            </p:nvSpPr>
            <p:spPr>
              <a:xfrm>
                <a:off x="8876125" y="2527413"/>
                <a:ext cx="10200" cy="862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345" extrusionOk="0">
                    <a:moveTo>
                      <a:pt x="259" y="0"/>
                    </a:moveTo>
                    <a:cubicBezTo>
                      <a:pt x="256" y="0"/>
                      <a:pt x="252" y="1"/>
                      <a:pt x="249" y="1"/>
                    </a:cubicBezTo>
                    <a:cubicBezTo>
                      <a:pt x="132" y="1"/>
                      <a:pt x="0" y="345"/>
                      <a:pt x="149" y="345"/>
                    </a:cubicBezTo>
                    <a:cubicBezTo>
                      <a:pt x="153" y="345"/>
                      <a:pt x="156" y="345"/>
                      <a:pt x="159" y="344"/>
                    </a:cubicBezTo>
                    <a:cubicBezTo>
                      <a:pt x="276" y="330"/>
                      <a:pt x="407" y="0"/>
                      <a:pt x="2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5072;p27"/>
              <p:cNvSpPr/>
              <p:nvPr/>
            </p:nvSpPr>
            <p:spPr>
              <a:xfrm>
                <a:off x="8833800" y="2579838"/>
                <a:ext cx="11975" cy="1315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526" extrusionOk="0">
                    <a:moveTo>
                      <a:pt x="288" y="1"/>
                    </a:moveTo>
                    <a:cubicBezTo>
                      <a:pt x="223" y="1"/>
                      <a:pt x="167" y="41"/>
                      <a:pt x="120" y="99"/>
                    </a:cubicBezTo>
                    <a:cubicBezTo>
                      <a:pt x="45" y="174"/>
                      <a:pt x="0" y="294"/>
                      <a:pt x="15" y="413"/>
                    </a:cubicBezTo>
                    <a:cubicBezTo>
                      <a:pt x="3" y="474"/>
                      <a:pt x="61" y="526"/>
                      <a:pt x="123" y="526"/>
                    </a:cubicBezTo>
                    <a:cubicBezTo>
                      <a:pt x="137" y="526"/>
                      <a:pt x="151" y="523"/>
                      <a:pt x="164" y="518"/>
                    </a:cubicBezTo>
                    <a:cubicBezTo>
                      <a:pt x="239" y="488"/>
                      <a:pt x="299" y="428"/>
                      <a:pt x="344" y="353"/>
                    </a:cubicBezTo>
                    <a:cubicBezTo>
                      <a:pt x="388" y="279"/>
                      <a:pt x="478" y="55"/>
                      <a:pt x="344" y="10"/>
                    </a:cubicBezTo>
                    <a:cubicBezTo>
                      <a:pt x="324" y="3"/>
                      <a:pt x="306" y="1"/>
                      <a:pt x="28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5073;p27"/>
              <p:cNvSpPr/>
              <p:nvPr/>
            </p:nvSpPr>
            <p:spPr>
              <a:xfrm>
                <a:off x="8891050" y="2488963"/>
                <a:ext cx="9600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315" extrusionOk="0">
                    <a:moveTo>
                      <a:pt x="234" y="1"/>
                    </a:moveTo>
                    <a:cubicBezTo>
                      <a:pt x="117" y="1"/>
                      <a:pt x="1" y="315"/>
                      <a:pt x="135" y="315"/>
                    </a:cubicBezTo>
                    <a:cubicBezTo>
                      <a:pt x="138" y="315"/>
                      <a:pt x="141" y="315"/>
                      <a:pt x="145" y="314"/>
                    </a:cubicBezTo>
                    <a:cubicBezTo>
                      <a:pt x="249" y="314"/>
                      <a:pt x="384" y="1"/>
                      <a:pt x="2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5074;p27"/>
              <p:cNvSpPr/>
              <p:nvPr/>
            </p:nvSpPr>
            <p:spPr>
              <a:xfrm>
                <a:off x="8591450" y="2278788"/>
                <a:ext cx="9375" cy="10950"/>
              </a:xfrm>
              <a:custGeom>
                <a:avLst/>
                <a:gdLst/>
                <a:ahLst/>
                <a:cxnLst/>
                <a:rect l="l" t="t" r="r" b="b"/>
                <a:pathLst>
                  <a:path w="375" h="438" extrusionOk="0">
                    <a:moveTo>
                      <a:pt x="216" y="0"/>
                    </a:moveTo>
                    <a:cubicBezTo>
                      <a:pt x="177" y="0"/>
                      <a:pt x="130" y="33"/>
                      <a:pt x="90" y="73"/>
                    </a:cubicBezTo>
                    <a:lnTo>
                      <a:pt x="90" y="88"/>
                    </a:lnTo>
                    <a:cubicBezTo>
                      <a:pt x="60" y="133"/>
                      <a:pt x="31" y="178"/>
                      <a:pt x="16" y="223"/>
                    </a:cubicBezTo>
                    <a:cubicBezTo>
                      <a:pt x="16" y="267"/>
                      <a:pt x="1" y="297"/>
                      <a:pt x="16" y="342"/>
                    </a:cubicBezTo>
                    <a:cubicBezTo>
                      <a:pt x="1" y="372"/>
                      <a:pt x="31" y="417"/>
                      <a:pt x="75" y="432"/>
                    </a:cubicBezTo>
                    <a:cubicBezTo>
                      <a:pt x="86" y="435"/>
                      <a:pt x="96" y="437"/>
                      <a:pt x="105" y="437"/>
                    </a:cubicBezTo>
                    <a:cubicBezTo>
                      <a:pt x="134" y="437"/>
                      <a:pt x="154" y="418"/>
                      <a:pt x="165" y="372"/>
                    </a:cubicBezTo>
                    <a:lnTo>
                      <a:pt x="270" y="267"/>
                    </a:lnTo>
                    <a:lnTo>
                      <a:pt x="210" y="372"/>
                    </a:lnTo>
                    <a:cubicBezTo>
                      <a:pt x="255" y="327"/>
                      <a:pt x="374" y="133"/>
                      <a:pt x="270" y="29"/>
                    </a:cubicBezTo>
                    <a:cubicBezTo>
                      <a:pt x="255" y="9"/>
                      <a:pt x="236" y="0"/>
                      <a:pt x="21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5075;p27"/>
              <p:cNvSpPr/>
              <p:nvPr/>
            </p:nvSpPr>
            <p:spPr>
              <a:xfrm>
                <a:off x="8603775" y="2269188"/>
                <a:ext cx="1097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89" extrusionOk="0">
                    <a:moveTo>
                      <a:pt x="350" y="1"/>
                    </a:moveTo>
                    <a:cubicBezTo>
                      <a:pt x="233" y="1"/>
                      <a:pt x="1" y="233"/>
                      <a:pt x="180" y="353"/>
                    </a:cubicBezTo>
                    <a:lnTo>
                      <a:pt x="210" y="383"/>
                    </a:lnTo>
                    <a:cubicBezTo>
                      <a:pt x="218" y="387"/>
                      <a:pt x="226" y="389"/>
                      <a:pt x="234" y="389"/>
                    </a:cubicBezTo>
                    <a:cubicBezTo>
                      <a:pt x="285" y="389"/>
                      <a:pt x="331" y="317"/>
                      <a:pt x="344" y="278"/>
                    </a:cubicBezTo>
                    <a:lnTo>
                      <a:pt x="374" y="218"/>
                    </a:lnTo>
                    <a:cubicBezTo>
                      <a:pt x="439" y="59"/>
                      <a:pt x="409" y="1"/>
                      <a:pt x="3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5076;p27"/>
              <p:cNvSpPr/>
              <p:nvPr/>
            </p:nvSpPr>
            <p:spPr>
              <a:xfrm>
                <a:off x="8759100" y="2036038"/>
                <a:ext cx="10875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435" h="539" extrusionOk="0">
                    <a:moveTo>
                      <a:pt x="285" y="0"/>
                    </a:moveTo>
                    <a:cubicBezTo>
                      <a:pt x="165" y="15"/>
                      <a:pt x="61" y="150"/>
                      <a:pt x="31" y="284"/>
                    </a:cubicBezTo>
                    <a:cubicBezTo>
                      <a:pt x="1" y="389"/>
                      <a:pt x="16" y="538"/>
                      <a:pt x="135" y="538"/>
                    </a:cubicBezTo>
                    <a:lnTo>
                      <a:pt x="150" y="538"/>
                    </a:lnTo>
                    <a:cubicBezTo>
                      <a:pt x="270" y="538"/>
                      <a:pt x="374" y="389"/>
                      <a:pt x="404" y="254"/>
                    </a:cubicBezTo>
                    <a:cubicBezTo>
                      <a:pt x="434" y="150"/>
                      <a:pt x="419" y="0"/>
                      <a:pt x="3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5077;p27"/>
              <p:cNvSpPr/>
              <p:nvPr/>
            </p:nvSpPr>
            <p:spPr>
              <a:xfrm>
                <a:off x="8773300" y="2059113"/>
                <a:ext cx="97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89" h="442" extrusionOk="0">
                    <a:moveTo>
                      <a:pt x="296" y="0"/>
                    </a:moveTo>
                    <a:cubicBezTo>
                      <a:pt x="257" y="0"/>
                      <a:pt x="213" y="29"/>
                      <a:pt x="180" y="63"/>
                    </a:cubicBezTo>
                    <a:cubicBezTo>
                      <a:pt x="135" y="108"/>
                      <a:pt x="0" y="272"/>
                      <a:pt x="90" y="347"/>
                    </a:cubicBezTo>
                    <a:cubicBezTo>
                      <a:pt x="90" y="377"/>
                      <a:pt x="105" y="392"/>
                      <a:pt x="135" y="422"/>
                    </a:cubicBezTo>
                    <a:cubicBezTo>
                      <a:pt x="152" y="435"/>
                      <a:pt x="169" y="442"/>
                      <a:pt x="187" y="442"/>
                    </a:cubicBezTo>
                    <a:cubicBezTo>
                      <a:pt x="266" y="442"/>
                      <a:pt x="350" y="325"/>
                      <a:pt x="374" y="227"/>
                    </a:cubicBezTo>
                    <a:cubicBezTo>
                      <a:pt x="389" y="168"/>
                      <a:pt x="389" y="108"/>
                      <a:pt x="374" y="63"/>
                    </a:cubicBezTo>
                    <a:cubicBezTo>
                      <a:pt x="354" y="18"/>
                      <a:pt x="326" y="0"/>
                      <a:pt x="2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5078;p27"/>
              <p:cNvSpPr/>
              <p:nvPr/>
            </p:nvSpPr>
            <p:spPr>
              <a:xfrm>
                <a:off x="8969700" y="2176388"/>
                <a:ext cx="1005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481" extrusionOk="0">
                    <a:moveTo>
                      <a:pt x="287" y="1"/>
                    </a:moveTo>
                    <a:cubicBezTo>
                      <a:pt x="281" y="1"/>
                      <a:pt x="276" y="1"/>
                      <a:pt x="270" y="2"/>
                    </a:cubicBezTo>
                    <a:cubicBezTo>
                      <a:pt x="165" y="2"/>
                      <a:pt x="90" y="137"/>
                      <a:pt x="46" y="241"/>
                    </a:cubicBezTo>
                    <a:cubicBezTo>
                      <a:pt x="1" y="361"/>
                      <a:pt x="31" y="480"/>
                      <a:pt x="135" y="480"/>
                    </a:cubicBezTo>
                    <a:cubicBezTo>
                      <a:pt x="240" y="465"/>
                      <a:pt x="329" y="346"/>
                      <a:pt x="359" y="226"/>
                    </a:cubicBezTo>
                    <a:cubicBezTo>
                      <a:pt x="401" y="114"/>
                      <a:pt x="377" y="1"/>
                      <a:pt x="28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5079;p27"/>
              <p:cNvSpPr/>
              <p:nvPr/>
            </p:nvSpPr>
            <p:spPr>
              <a:xfrm>
                <a:off x="8960375" y="2136738"/>
                <a:ext cx="94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430" extrusionOk="0">
                    <a:moveTo>
                      <a:pt x="277" y="0"/>
                    </a:moveTo>
                    <a:cubicBezTo>
                      <a:pt x="233" y="0"/>
                      <a:pt x="183" y="25"/>
                      <a:pt x="150" y="65"/>
                    </a:cubicBezTo>
                    <a:cubicBezTo>
                      <a:pt x="90" y="124"/>
                      <a:pt x="0" y="274"/>
                      <a:pt x="60" y="393"/>
                    </a:cubicBezTo>
                    <a:cubicBezTo>
                      <a:pt x="60" y="415"/>
                      <a:pt x="84" y="429"/>
                      <a:pt x="115" y="429"/>
                    </a:cubicBezTo>
                    <a:cubicBezTo>
                      <a:pt x="126" y="429"/>
                      <a:pt x="138" y="427"/>
                      <a:pt x="150" y="423"/>
                    </a:cubicBezTo>
                    <a:cubicBezTo>
                      <a:pt x="153" y="424"/>
                      <a:pt x="157" y="424"/>
                      <a:pt x="160" y="424"/>
                    </a:cubicBezTo>
                    <a:cubicBezTo>
                      <a:pt x="260" y="424"/>
                      <a:pt x="344" y="226"/>
                      <a:pt x="359" y="139"/>
                    </a:cubicBezTo>
                    <a:cubicBezTo>
                      <a:pt x="375" y="40"/>
                      <a:pt x="332" y="0"/>
                      <a:pt x="2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5080;p27"/>
              <p:cNvSpPr/>
              <p:nvPr/>
            </p:nvSpPr>
            <p:spPr>
              <a:xfrm>
                <a:off x="8944325" y="2177113"/>
                <a:ext cx="10925" cy="11125"/>
              </a:xfrm>
              <a:custGeom>
                <a:avLst/>
                <a:gdLst/>
                <a:ahLst/>
                <a:cxnLst/>
                <a:rect l="l" t="t" r="r" b="b"/>
                <a:pathLst>
                  <a:path w="437" h="445" extrusionOk="0">
                    <a:moveTo>
                      <a:pt x="310" y="0"/>
                    </a:moveTo>
                    <a:cubicBezTo>
                      <a:pt x="284" y="0"/>
                      <a:pt x="254" y="10"/>
                      <a:pt x="224" y="33"/>
                    </a:cubicBezTo>
                    <a:lnTo>
                      <a:pt x="209" y="48"/>
                    </a:lnTo>
                    <a:cubicBezTo>
                      <a:pt x="149" y="93"/>
                      <a:pt x="0" y="317"/>
                      <a:pt x="105" y="406"/>
                    </a:cubicBezTo>
                    <a:lnTo>
                      <a:pt x="120" y="421"/>
                    </a:lnTo>
                    <a:cubicBezTo>
                      <a:pt x="138" y="437"/>
                      <a:pt x="158" y="444"/>
                      <a:pt x="178" y="444"/>
                    </a:cubicBezTo>
                    <a:cubicBezTo>
                      <a:pt x="269" y="444"/>
                      <a:pt x="367" y="298"/>
                      <a:pt x="403" y="212"/>
                    </a:cubicBezTo>
                    <a:cubicBezTo>
                      <a:pt x="437" y="89"/>
                      <a:pt x="387" y="0"/>
                      <a:pt x="3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5081;p27"/>
              <p:cNvSpPr/>
              <p:nvPr/>
            </p:nvSpPr>
            <p:spPr>
              <a:xfrm>
                <a:off x="8912950" y="2303063"/>
                <a:ext cx="10025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78" extrusionOk="0">
                    <a:moveTo>
                      <a:pt x="291" y="0"/>
                    </a:moveTo>
                    <a:cubicBezTo>
                      <a:pt x="275" y="0"/>
                      <a:pt x="257" y="4"/>
                      <a:pt x="239" y="13"/>
                    </a:cubicBezTo>
                    <a:lnTo>
                      <a:pt x="210" y="13"/>
                    </a:lnTo>
                    <a:cubicBezTo>
                      <a:pt x="90" y="88"/>
                      <a:pt x="15" y="193"/>
                      <a:pt x="15" y="327"/>
                    </a:cubicBezTo>
                    <a:cubicBezTo>
                      <a:pt x="0" y="372"/>
                      <a:pt x="15" y="432"/>
                      <a:pt x="75" y="461"/>
                    </a:cubicBezTo>
                    <a:cubicBezTo>
                      <a:pt x="87" y="473"/>
                      <a:pt x="98" y="478"/>
                      <a:pt x="109" y="478"/>
                    </a:cubicBezTo>
                    <a:cubicBezTo>
                      <a:pt x="128" y="478"/>
                      <a:pt x="146" y="465"/>
                      <a:pt x="165" y="447"/>
                    </a:cubicBezTo>
                    <a:lnTo>
                      <a:pt x="180" y="461"/>
                    </a:lnTo>
                    <a:cubicBezTo>
                      <a:pt x="299" y="402"/>
                      <a:pt x="374" y="297"/>
                      <a:pt x="389" y="163"/>
                    </a:cubicBezTo>
                    <a:cubicBezTo>
                      <a:pt x="401" y="67"/>
                      <a:pt x="355" y="0"/>
                      <a:pt x="2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5082;p27"/>
              <p:cNvSpPr/>
              <p:nvPr/>
            </p:nvSpPr>
            <p:spPr>
              <a:xfrm>
                <a:off x="8919075" y="2332863"/>
                <a:ext cx="8700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348" h="301" extrusionOk="0">
                    <a:moveTo>
                      <a:pt x="227" y="1"/>
                    </a:moveTo>
                    <a:cubicBezTo>
                      <a:pt x="225" y="1"/>
                      <a:pt x="222" y="1"/>
                      <a:pt x="219" y="1"/>
                    </a:cubicBezTo>
                    <a:cubicBezTo>
                      <a:pt x="116" y="1"/>
                      <a:pt x="0" y="301"/>
                      <a:pt x="120" y="301"/>
                    </a:cubicBezTo>
                    <a:cubicBezTo>
                      <a:pt x="123" y="301"/>
                      <a:pt x="126" y="300"/>
                      <a:pt x="129" y="300"/>
                    </a:cubicBezTo>
                    <a:cubicBezTo>
                      <a:pt x="231" y="300"/>
                      <a:pt x="34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5083;p27"/>
              <p:cNvSpPr/>
              <p:nvPr/>
            </p:nvSpPr>
            <p:spPr>
              <a:xfrm>
                <a:off x="8896675" y="2327288"/>
                <a:ext cx="8825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353" h="300" extrusionOk="0">
                    <a:moveTo>
                      <a:pt x="203" y="0"/>
                    </a:moveTo>
                    <a:cubicBezTo>
                      <a:pt x="116" y="15"/>
                      <a:pt x="0" y="300"/>
                      <a:pt x="119" y="300"/>
                    </a:cubicBezTo>
                    <a:cubicBezTo>
                      <a:pt x="122" y="300"/>
                      <a:pt x="125" y="299"/>
                      <a:pt x="129" y="299"/>
                    </a:cubicBezTo>
                    <a:cubicBezTo>
                      <a:pt x="233" y="299"/>
                      <a:pt x="353" y="0"/>
                      <a:pt x="2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5084;p27"/>
              <p:cNvSpPr/>
              <p:nvPr/>
            </p:nvSpPr>
            <p:spPr>
              <a:xfrm>
                <a:off x="8882750" y="2365363"/>
                <a:ext cx="10800" cy="940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76" extrusionOk="0">
                    <a:moveTo>
                      <a:pt x="208" y="1"/>
                    </a:moveTo>
                    <a:cubicBezTo>
                      <a:pt x="118" y="1"/>
                      <a:pt x="58" y="105"/>
                      <a:pt x="29" y="195"/>
                    </a:cubicBezTo>
                    <a:cubicBezTo>
                      <a:pt x="1" y="292"/>
                      <a:pt x="12" y="376"/>
                      <a:pt x="85" y="376"/>
                    </a:cubicBezTo>
                    <a:cubicBezTo>
                      <a:pt x="90" y="376"/>
                      <a:pt x="97" y="375"/>
                      <a:pt x="103" y="374"/>
                    </a:cubicBezTo>
                    <a:cubicBezTo>
                      <a:pt x="133" y="374"/>
                      <a:pt x="163" y="359"/>
                      <a:pt x="178" y="359"/>
                    </a:cubicBezTo>
                    <a:cubicBezTo>
                      <a:pt x="253" y="314"/>
                      <a:pt x="432" y="46"/>
                      <a:pt x="2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5085;p27"/>
              <p:cNvSpPr/>
              <p:nvPr/>
            </p:nvSpPr>
            <p:spPr>
              <a:xfrm>
                <a:off x="8793975" y="2383288"/>
                <a:ext cx="8350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334" h="285" extrusionOk="0">
                    <a:moveTo>
                      <a:pt x="227" y="0"/>
                    </a:moveTo>
                    <a:cubicBezTo>
                      <a:pt x="225" y="0"/>
                      <a:pt x="222" y="0"/>
                      <a:pt x="219" y="1"/>
                    </a:cubicBezTo>
                    <a:cubicBezTo>
                      <a:pt x="117" y="1"/>
                      <a:pt x="1" y="285"/>
                      <a:pt x="120" y="285"/>
                    </a:cubicBezTo>
                    <a:cubicBezTo>
                      <a:pt x="123" y="285"/>
                      <a:pt x="126" y="285"/>
                      <a:pt x="129" y="284"/>
                    </a:cubicBezTo>
                    <a:cubicBezTo>
                      <a:pt x="231" y="284"/>
                      <a:pt x="333" y="0"/>
                      <a:pt x="2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5086;p27"/>
              <p:cNvSpPr/>
              <p:nvPr/>
            </p:nvSpPr>
            <p:spPr>
              <a:xfrm>
                <a:off x="9013600" y="1900613"/>
                <a:ext cx="7650" cy="907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363" extrusionOk="0">
                    <a:moveTo>
                      <a:pt x="213" y="0"/>
                    </a:moveTo>
                    <a:cubicBezTo>
                      <a:pt x="106" y="0"/>
                      <a:pt x="1" y="325"/>
                      <a:pt x="120" y="325"/>
                    </a:cubicBezTo>
                    <a:cubicBezTo>
                      <a:pt x="122" y="325"/>
                      <a:pt x="124" y="324"/>
                      <a:pt x="127" y="324"/>
                    </a:cubicBezTo>
                    <a:cubicBezTo>
                      <a:pt x="133" y="351"/>
                      <a:pt x="146" y="362"/>
                      <a:pt x="160" y="362"/>
                    </a:cubicBezTo>
                    <a:cubicBezTo>
                      <a:pt x="211" y="362"/>
                      <a:pt x="291" y="236"/>
                      <a:pt x="291" y="190"/>
                    </a:cubicBezTo>
                    <a:cubicBezTo>
                      <a:pt x="306" y="130"/>
                      <a:pt x="291" y="85"/>
                      <a:pt x="261" y="25"/>
                    </a:cubicBezTo>
                    <a:cubicBezTo>
                      <a:pt x="245" y="8"/>
                      <a:pt x="229" y="0"/>
                      <a:pt x="2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6" name="Google Shape;5087;p27"/>
          <p:cNvGrpSpPr/>
          <p:nvPr/>
        </p:nvGrpSpPr>
        <p:grpSpPr>
          <a:xfrm>
            <a:off x="866884" y="-40568"/>
            <a:ext cx="1209238" cy="1349968"/>
            <a:chOff x="120426" y="1366639"/>
            <a:chExt cx="819711" cy="915108"/>
          </a:xfrm>
        </p:grpSpPr>
        <p:sp>
          <p:nvSpPr>
            <p:cNvPr id="137" name="Google Shape;5088;p27"/>
            <p:cNvSpPr/>
            <p:nvPr/>
          </p:nvSpPr>
          <p:spPr>
            <a:xfrm rot="-1541954">
              <a:off x="256364" y="1448234"/>
              <a:ext cx="547833" cy="751920"/>
            </a:xfrm>
            <a:custGeom>
              <a:avLst/>
              <a:gdLst/>
              <a:ahLst/>
              <a:cxnLst/>
              <a:rect l="l" t="t" r="r" b="b"/>
              <a:pathLst>
                <a:path w="14294" h="19619" extrusionOk="0">
                  <a:moveTo>
                    <a:pt x="8151" y="0"/>
                  </a:moveTo>
                  <a:cubicBezTo>
                    <a:pt x="5715" y="0"/>
                    <a:pt x="2959" y="232"/>
                    <a:pt x="2674" y="931"/>
                  </a:cubicBezTo>
                  <a:cubicBezTo>
                    <a:pt x="1539" y="3843"/>
                    <a:pt x="30" y="8578"/>
                    <a:pt x="15" y="9788"/>
                  </a:cubicBezTo>
                  <a:cubicBezTo>
                    <a:pt x="0" y="10654"/>
                    <a:pt x="5392" y="11685"/>
                    <a:pt x="7767" y="11864"/>
                  </a:cubicBezTo>
                  <a:cubicBezTo>
                    <a:pt x="8529" y="11924"/>
                    <a:pt x="4242" y="17689"/>
                    <a:pt x="3645" y="19332"/>
                  </a:cubicBezTo>
                  <a:cubicBezTo>
                    <a:pt x="3566" y="19542"/>
                    <a:pt x="3693" y="19619"/>
                    <a:pt x="3845" y="19619"/>
                  </a:cubicBezTo>
                  <a:cubicBezTo>
                    <a:pt x="3951" y="19619"/>
                    <a:pt x="4070" y="19581"/>
                    <a:pt x="4137" y="19526"/>
                  </a:cubicBezTo>
                  <a:cubicBezTo>
                    <a:pt x="7289" y="16882"/>
                    <a:pt x="11068" y="12685"/>
                    <a:pt x="13801" y="10131"/>
                  </a:cubicBezTo>
                  <a:cubicBezTo>
                    <a:pt x="13965" y="9997"/>
                    <a:pt x="14294" y="9564"/>
                    <a:pt x="13965" y="9489"/>
                  </a:cubicBezTo>
                  <a:cubicBezTo>
                    <a:pt x="10903" y="8742"/>
                    <a:pt x="5676" y="8234"/>
                    <a:pt x="5302" y="7667"/>
                  </a:cubicBezTo>
                  <a:cubicBezTo>
                    <a:pt x="4914" y="7114"/>
                    <a:pt x="6901" y="5023"/>
                    <a:pt x="7767" y="4172"/>
                  </a:cubicBezTo>
                  <a:cubicBezTo>
                    <a:pt x="8977" y="2962"/>
                    <a:pt x="10231" y="2081"/>
                    <a:pt x="11381" y="811"/>
                  </a:cubicBezTo>
                  <a:cubicBezTo>
                    <a:pt x="11516" y="662"/>
                    <a:pt x="11665" y="363"/>
                    <a:pt x="11471" y="259"/>
                  </a:cubicBezTo>
                  <a:cubicBezTo>
                    <a:pt x="11441" y="199"/>
                    <a:pt x="11366" y="154"/>
                    <a:pt x="11292" y="154"/>
                  </a:cubicBezTo>
                  <a:cubicBezTo>
                    <a:pt x="10589" y="62"/>
                    <a:pt x="9413" y="0"/>
                    <a:pt x="8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8" name="Google Shape;5089;p27"/>
            <p:cNvGrpSpPr/>
            <p:nvPr/>
          </p:nvGrpSpPr>
          <p:grpSpPr>
            <a:xfrm rot="-1189937">
              <a:off x="275119" y="1502274"/>
              <a:ext cx="485869" cy="623842"/>
              <a:chOff x="310592" y="1527911"/>
              <a:chExt cx="437705" cy="561954"/>
            </a:xfrm>
          </p:grpSpPr>
          <p:sp>
            <p:nvSpPr>
              <p:cNvPr id="139" name="Google Shape;5090;p27"/>
              <p:cNvSpPr/>
              <p:nvPr/>
            </p:nvSpPr>
            <p:spPr>
              <a:xfrm>
                <a:off x="331900" y="1669866"/>
                <a:ext cx="10923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85" h="357" extrusionOk="0">
                    <a:moveTo>
                      <a:pt x="119" y="0"/>
                    </a:moveTo>
                    <a:cubicBezTo>
                      <a:pt x="99" y="0"/>
                      <a:pt x="78" y="14"/>
                      <a:pt x="60" y="47"/>
                    </a:cubicBezTo>
                    <a:cubicBezTo>
                      <a:pt x="0" y="143"/>
                      <a:pt x="86" y="356"/>
                      <a:pt x="168" y="356"/>
                    </a:cubicBezTo>
                    <a:cubicBezTo>
                      <a:pt x="188" y="356"/>
                      <a:pt x="207" y="344"/>
                      <a:pt x="225" y="316"/>
                    </a:cubicBezTo>
                    <a:cubicBezTo>
                      <a:pt x="284" y="220"/>
                      <a:pt x="201" y="0"/>
                      <a:pt x="1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5091;p27"/>
              <p:cNvSpPr/>
              <p:nvPr/>
            </p:nvSpPr>
            <p:spPr>
              <a:xfrm>
                <a:off x="339910" y="1631694"/>
                <a:ext cx="10923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285" h="409" extrusionOk="0">
                    <a:moveTo>
                      <a:pt x="121" y="1"/>
                    </a:moveTo>
                    <a:cubicBezTo>
                      <a:pt x="89" y="1"/>
                      <a:pt x="59" y="23"/>
                      <a:pt x="46" y="72"/>
                    </a:cubicBezTo>
                    <a:cubicBezTo>
                      <a:pt x="1" y="147"/>
                      <a:pt x="1" y="236"/>
                      <a:pt x="46" y="311"/>
                    </a:cubicBezTo>
                    <a:cubicBezTo>
                      <a:pt x="58" y="360"/>
                      <a:pt x="100" y="408"/>
                      <a:pt x="156" y="408"/>
                    </a:cubicBezTo>
                    <a:cubicBezTo>
                      <a:pt x="168" y="408"/>
                      <a:pt x="181" y="406"/>
                      <a:pt x="195" y="400"/>
                    </a:cubicBezTo>
                    <a:lnTo>
                      <a:pt x="210" y="400"/>
                    </a:lnTo>
                    <a:cubicBezTo>
                      <a:pt x="225" y="386"/>
                      <a:pt x="225" y="371"/>
                      <a:pt x="225" y="356"/>
                    </a:cubicBezTo>
                    <a:cubicBezTo>
                      <a:pt x="285" y="266"/>
                      <a:pt x="270" y="161"/>
                      <a:pt x="210" y="87"/>
                    </a:cubicBezTo>
                    <a:cubicBezTo>
                      <a:pt x="194" y="31"/>
                      <a:pt x="157" y="1"/>
                      <a:pt x="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5092;p27"/>
              <p:cNvSpPr/>
              <p:nvPr/>
            </p:nvSpPr>
            <p:spPr>
              <a:xfrm>
                <a:off x="368539" y="1641314"/>
                <a:ext cx="13222" cy="19277"/>
              </a:xfrm>
              <a:custGeom>
                <a:avLst/>
                <a:gdLst/>
                <a:ahLst/>
                <a:cxnLst/>
                <a:rect l="l" t="t" r="r" b="b"/>
                <a:pathLst>
                  <a:path w="345" h="503" extrusionOk="0">
                    <a:moveTo>
                      <a:pt x="150" y="1"/>
                    </a:moveTo>
                    <a:cubicBezTo>
                      <a:pt x="118" y="1"/>
                      <a:pt x="86" y="26"/>
                      <a:pt x="60" y="90"/>
                    </a:cubicBezTo>
                    <a:cubicBezTo>
                      <a:pt x="1" y="194"/>
                      <a:pt x="16" y="314"/>
                      <a:pt x="90" y="418"/>
                    </a:cubicBezTo>
                    <a:cubicBezTo>
                      <a:pt x="121" y="472"/>
                      <a:pt x="168" y="502"/>
                      <a:pt x="212" y="502"/>
                    </a:cubicBezTo>
                    <a:cubicBezTo>
                      <a:pt x="253" y="502"/>
                      <a:pt x="293" y="476"/>
                      <a:pt x="314" y="418"/>
                    </a:cubicBezTo>
                    <a:cubicBezTo>
                      <a:pt x="344" y="373"/>
                      <a:pt x="344" y="314"/>
                      <a:pt x="344" y="254"/>
                    </a:cubicBezTo>
                    <a:cubicBezTo>
                      <a:pt x="323" y="158"/>
                      <a:pt x="233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5093;p27"/>
              <p:cNvSpPr/>
              <p:nvPr/>
            </p:nvSpPr>
            <p:spPr>
              <a:xfrm>
                <a:off x="350794" y="1662354"/>
                <a:ext cx="9198" cy="10501"/>
              </a:xfrm>
              <a:custGeom>
                <a:avLst/>
                <a:gdLst/>
                <a:ahLst/>
                <a:cxnLst/>
                <a:rect l="l" t="t" r="r" b="b"/>
                <a:pathLst>
                  <a:path w="240" h="274" extrusionOk="0">
                    <a:moveTo>
                      <a:pt x="64" y="1"/>
                    </a:moveTo>
                    <a:cubicBezTo>
                      <a:pt x="33" y="1"/>
                      <a:pt x="7" y="18"/>
                      <a:pt x="1" y="63"/>
                    </a:cubicBezTo>
                    <a:cubicBezTo>
                      <a:pt x="1" y="114"/>
                      <a:pt x="44" y="274"/>
                      <a:pt x="112" y="274"/>
                    </a:cubicBezTo>
                    <a:cubicBezTo>
                      <a:pt x="124" y="274"/>
                      <a:pt x="137" y="269"/>
                      <a:pt x="150" y="258"/>
                    </a:cubicBezTo>
                    <a:cubicBezTo>
                      <a:pt x="240" y="183"/>
                      <a:pt x="195" y="138"/>
                      <a:pt x="165" y="63"/>
                    </a:cubicBezTo>
                    <a:cubicBezTo>
                      <a:pt x="148" y="30"/>
                      <a:pt x="103" y="1"/>
                      <a:pt x="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5094;p27"/>
              <p:cNvSpPr/>
              <p:nvPr/>
            </p:nvSpPr>
            <p:spPr>
              <a:xfrm>
                <a:off x="363403" y="1736206"/>
                <a:ext cx="11996" cy="15368"/>
              </a:xfrm>
              <a:custGeom>
                <a:avLst/>
                <a:gdLst/>
                <a:ahLst/>
                <a:cxnLst/>
                <a:rect l="l" t="t" r="r" b="b"/>
                <a:pathLst>
                  <a:path w="313" h="401" extrusionOk="0">
                    <a:moveTo>
                      <a:pt x="187" y="0"/>
                    </a:moveTo>
                    <a:cubicBezTo>
                      <a:pt x="180" y="0"/>
                      <a:pt x="172" y="1"/>
                      <a:pt x="164" y="3"/>
                    </a:cubicBezTo>
                    <a:lnTo>
                      <a:pt x="120" y="18"/>
                    </a:lnTo>
                    <a:cubicBezTo>
                      <a:pt x="0" y="48"/>
                      <a:pt x="45" y="257"/>
                      <a:pt x="90" y="332"/>
                    </a:cubicBezTo>
                    <a:cubicBezTo>
                      <a:pt x="122" y="378"/>
                      <a:pt x="164" y="401"/>
                      <a:pt x="201" y="401"/>
                    </a:cubicBezTo>
                    <a:cubicBezTo>
                      <a:pt x="249" y="401"/>
                      <a:pt x="290" y="363"/>
                      <a:pt x="299" y="287"/>
                    </a:cubicBezTo>
                    <a:lnTo>
                      <a:pt x="299" y="227"/>
                    </a:lnTo>
                    <a:cubicBezTo>
                      <a:pt x="313" y="158"/>
                      <a:pt x="275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5095;p27"/>
              <p:cNvSpPr/>
              <p:nvPr/>
            </p:nvSpPr>
            <p:spPr>
              <a:xfrm>
                <a:off x="310592" y="1799058"/>
                <a:ext cx="10041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2" h="326" extrusionOk="0">
                    <a:moveTo>
                      <a:pt x="102" y="1"/>
                    </a:moveTo>
                    <a:cubicBezTo>
                      <a:pt x="84" y="1"/>
                      <a:pt x="65" y="11"/>
                      <a:pt x="49" y="36"/>
                    </a:cubicBezTo>
                    <a:cubicBezTo>
                      <a:pt x="0" y="121"/>
                      <a:pt x="80" y="326"/>
                      <a:pt x="160" y="326"/>
                    </a:cubicBezTo>
                    <a:cubicBezTo>
                      <a:pt x="178" y="326"/>
                      <a:pt x="197" y="315"/>
                      <a:pt x="213" y="290"/>
                    </a:cubicBezTo>
                    <a:cubicBezTo>
                      <a:pt x="262" y="205"/>
                      <a:pt x="182" y="1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5096;p27"/>
              <p:cNvSpPr/>
              <p:nvPr/>
            </p:nvSpPr>
            <p:spPr>
              <a:xfrm>
                <a:off x="337572" y="1815652"/>
                <a:ext cx="9964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60" h="326" extrusionOk="0">
                    <a:moveTo>
                      <a:pt x="108" y="1"/>
                    </a:moveTo>
                    <a:cubicBezTo>
                      <a:pt x="92" y="1"/>
                      <a:pt x="76" y="12"/>
                      <a:pt x="62" y="36"/>
                    </a:cubicBezTo>
                    <a:cubicBezTo>
                      <a:pt x="1" y="122"/>
                      <a:pt x="89" y="326"/>
                      <a:pt x="164" y="326"/>
                    </a:cubicBezTo>
                    <a:cubicBezTo>
                      <a:pt x="181" y="326"/>
                      <a:pt x="197" y="315"/>
                      <a:pt x="211" y="290"/>
                    </a:cubicBezTo>
                    <a:cubicBezTo>
                      <a:pt x="260" y="205"/>
                      <a:pt x="180" y="1"/>
                      <a:pt x="1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5097;p27"/>
              <p:cNvSpPr/>
              <p:nvPr/>
            </p:nvSpPr>
            <p:spPr>
              <a:xfrm>
                <a:off x="312431" y="1820405"/>
                <a:ext cx="8623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349" extrusionOk="0">
                    <a:moveTo>
                      <a:pt x="144" y="1"/>
                    </a:moveTo>
                    <a:cubicBezTo>
                      <a:pt x="142" y="1"/>
                      <a:pt x="138" y="1"/>
                      <a:pt x="135" y="2"/>
                    </a:cubicBezTo>
                    <a:lnTo>
                      <a:pt x="105" y="2"/>
                    </a:lnTo>
                    <a:cubicBezTo>
                      <a:pt x="76" y="2"/>
                      <a:pt x="46" y="17"/>
                      <a:pt x="31" y="32"/>
                    </a:cubicBezTo>
                    <a:cubicBezTo>
                      <a:pt x="1" y="107"/>
                      <a:pt x="1" y="196"/>
                      <a:pt x="31" y="271"/>
                    </a:cubicBezTo>
                    <a:cubicBezTo>
                      <a:pt x="44" y="310"/>
                      <a:pt x="79" y="348"/>
                      <a:pt x="117" y="348"/>
                    </a:cubicBezTo>
                    <a:cubicBezTo>
                      <a:pt x="123" y="348"/>
                      <a:pt x="129" y="348"/>
                      <a:pt x="135" y="346"/>
                    </a:cubicBezTo>
                    <a:lnTo>
                      <a:pt x="150" y="346"/>
                    </a:lnTo>
                    <a:cubicBezTo>
                      <a:pt x="165" y="346"/>
                      <a:pt x="180" y="331"/>
                      <a:pt x="195" y="316"/>
                    </a:cubicBezTo>
                    <a:cubicBezTo>
                      <a:pt x="210" y="286"/>
                      <a:pt x="225" y="256"/>
                      <a:pt x="225" y="226"/>
                    </a:cubicBezTo>
                    <a:cubicBezTo>
                      <a:pt x="225" y="211"/>
                      <a:pt x="225" y="211"/>
                      <a:pt x="225" y="196"/>
                    </a:cubicBezTo>
                    <a:lnTo>
                      <a:pt x="225" y="136"/>
                    </a:lnTo>
                    <a:cubicBezTo>
                      <a:pt x="225" y="122"/>
                      <a:pt x="198" y="1"/>
                      <a:pt x="1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5098;p27"/>
              <p:cNvSpPr/>
              <p:nvPr/>
            </p:nvSpPr>
            <p:spPr>
              <a:xfrm>
                <a:off x="570049" y="1528908"/>
                <a:ext cx="11459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96" extrusionOk="0">
                    <a:moveTo>
                      <a:pt x="126" y="1"/>
                    </a:moveTo>
                    <a:cubicBezTo>
                      <a:pt x="109" y="1"/>
                      <a:pt x="92" y="7"/>
                      <a:pt x="75" y="21"/>
                    </a:cubicBezTo>
                    <a:cubicBezTo>
                      <a:pt x="15" y="65"/>
                      <a:pt x="0" y="155"/>
                      <a:pt x="30" y="230"/>
                    </a:cubicBezTo>
                    <a:cubicBezTo>
                      <a:pt x="58" y="286"/>
                      <a:pt x="99" y="395"/>
                      <a:pt x="179" y="395"/>
                    </a:cubicBezTo>
                    <a:cubicBezTo>
                      <a:pt x="184" y="395"/>
                      <a:pt x="189" y="395"/>
                      <a:pt x="194" y="394"/>
                    </a:cubicBezTo>
                    <a:cubicBezTo>
                      <a:pt x="299" y="379"/>
                      <a:pt x="284" y="185"/>
                      <a:pt x="254" y="110"/>
                    </a:cubicBezTo>
                    <a:cubicBezTo>
                      <a:pt x="231" y="64"/>
                      <a:pt x="182" y="1"/>
                      <a:pt x="1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5099;p27"/>
              <p:cNvSpPr/>
              <p:nvPr/>
            </p:nvSpPr>
            <p:spPr>
              <a:xfrm>
                <a:off x="523677" y="1564320"/>
                <a:ext cx="12034" cy="18549"/>
              </a:xfrm>
              <a:custGeom>
                <a:avLst/>
                <a:gdLst/>
                <a:ahLst/>
                <a:cxnLst/>
                <a:rect l="l" t="t" r="r" b="b"/>
                <a:pathLst>
                  <a:path w="314" h="484" extrusionOk="0">
                    <a:moveTo>
                      <a:pt x="162" y="1"/>
                    </a:moveTo>
                    <a:cubicBezTo>
                      <a:pt x="153" y="1"/>
                      <a:pt x="144" y="3"/>
                      <a:pt x="135" y="8"/>
                    </a:cubicBezTo>
                    <a:cubicBezTo>
                      <a:pt x="60" y="23"/>
                      <a:pt x="45" y="67"/>
                      <a:pt x="30" y="127"/>
                    </a:cubicBezTo>
                    <a:cubicBezTo>
                      <a:pt x="0" y="247"/>
                      <a:pt x="15" y="351"/>
                      <a:pt x="105" y="441"/>
                    </a:cubicBezTo>
                    <a:cubicBezTo>
                      <a:pt x="122" y="470"/>
                      <a:pt x="151" y="483"/>
                      <a:pt x="181" y="483"/>
                    </a:cubicBezTo>
                    <a:cubicBezTo>
                      <a:pt x="227" y="483"/>
                      <a:pt x="275" y="451"/>
                      <a:pt x="284" y="396"/>
                    </a:cubicBezTo>
                    <a:cubicBezTo>
                      <a:pt x="314" y="306"/>
                      <a:pt x="314" y="202"/>
                      <a:pt x="269" y="112"/>
                    </a:cubicBezTo>
                    <a:cubicBezTo>
                      <a:pt x="244" y="62"/>
                      <a:pt x="208" y="1"/>
                      <a:pt x="1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5100;p27"/>
              <p:cNvSpPr/>
              <p:nvPr/>
            </p:nvSpPr>
            <p:spPr>
              <a:xfrm>
                <a:off x="535825" y="1527911"/>
                <a:ext cx="15368" cy="16671"/>
              </a:xfrm>
              <a:custGeom>
                <a:avLst/>
                <a:gdLst/>
                <a:ahLst/>
                <a:cxnLst/>
                <a:rect l="l" t="t" r="r" b="b"/>
                <a:pathLst>
                  <a:path w="401" h="435" extrusionOk="0">
                    <a:moveTo>
                      <a:pt x="187" y="0"/>
                    </a:moveTo>
                    <a:cubicBezTo>
                      <a:pt x="1" y="0"/>
                      <a:pt x="63" y="435"/>
                      <a:pt x="266" y="435"/>
                    </a:cubicBezTo>
                    <a:cubicBezTo>
                      <a:pt x="296" y="420"/>
                      <a:pt x="311" y="420"/>
                      <a:pt x="325" y="405"/>
                    </a:cubicBezTo>
                    <a:cubicBezTo>
                      <a:pt x="400" y="360"/>
                      <a:pt x="400" y="271"/>
                      <a:pt x="370" y="196"/>
                    </a:cubicBezTo>
                    <a:cubicBezTo>
                      <a:pt x="370" y="166"/>
                      <a:pt x="355" y="151"/>
                      <a:pt x="355" y="136"/>
                    </a:cubicBezTo>
                    <a:cubicBezTo>
                      <a:pt x="340" y="106"/>
                      <a:pt x="325" y="76"/>
                      <a:pt x="296" y="62"/>
                    </a:cubicBezTo>
                    <a:cubicBezTo>
                      <a:pt x="281" y="17"/>
                      <a:pt x="236" y="2"/>
                      <a:pt x="206" y="2"/>
                    </a:cubicBezTo>
                    <a:cubicBezTo>
                      <a:pt x="199" y="1"/>
                      <a:pt x="193" y="0"/>
                      <a:pt x="1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5101;p27"/>
              <p:cNvSpPr/>
              <p:nvPr/>
            </p:nvSpPr>
            <p:spPr>
              <a:xfrm>
                <a:off x="492174" y="1536304"/>
                <a:ext cx="8048" cy="11229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93" extrusionOk="0">
                    <a:moveTo>
                      <a:pt x="58" y="1"/>
                    </a:moveTo>
                    <a:cubicBezTo>
                      <a:pt x="40" y="1"/>
                      <a:pt x="16" y="15"/>
                      <a:pt x="16" y="37"/>
                    </a:cubicBezTo>
                    <a:cubicBezTo>
                      <a:pt x="1" y="67"/>
                      <a:pt x="1" y="96"/>
                      <a:pt x="1" y="126"/>
                    </a:cubicBezTo>
                    <a:cubicBezTo>
                      <a:pt x="1" y="173"/>
                      <a:pt x="56" y="293"/>
                      <a:pt x="115" y="293"/>
                    </a:cubicBezTo>
                    <a:cubicBezTo>
                      <a:pt x="132" y="293"/>
                      <a:pt x="149" y="284"/>
                      <a:pt x="165" y="261"/>
                    </a:cubicBezTo>
                    <a:cubicBezTo>
                      <a:pt x="210" y="186"/>
                      <a:pt x="180" y="22"/>
                      <a:pt x="75" y="7"/>
                    </a:cubicBezTo>
                    <a:cubicBezTo>
                      <a:pt x="71" y="3"/>
                      <a:pt x="65" y="1"/>
                      <a:pt x="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5102;p27"/>
              <p:cNvSpPr/>
              <p:nvPr/>
            </p:nvSpPr>
            <p:spPr>
              <a:xfrm>
                <a:off x="549431" y="1803044"/>
                <a:ext cx="13184" cy="18626"/>
              </a:xfrm>
              <a:custGeom>
                <a:avLst/>
                <a:gdLst/>
                <a:ahLst/>
                <a:cxnLst/>
                <a:rect l="l" t="t" r="r" b="b"/>
                <a:pathLst>
                  <a:path w="344" h="486" extrusionOk="0">
                    <a:moveTo>
                      <a:pt x="125" y="0"/>
                    </a:moveTo>
                    <a:cubicBezTo>
                      <a:pt x="95" y="0"/>
                      <a:pt x="66" y="15"/>
                      <a:pt x="45" y="52"/>
                    </a:cubicBezTo>
                    <a:cubicBezTo>
                      <a:pt x="0" y="171"/>
                      <a:pt x="0" y="291"/>
                      <a:pt x="75" y="395"/>
                    </a:cubicBezTo>
                    <a:cubicBezTo>
                      <a:pt x="104" y="443"/>
                      <a:pt x="163" y="485"/>
                      <a:pt x="218" y="485"/>
                    </a:cubicBezTo>
                    <a:cubicBezTo>
                      <a:pt x="249" y="485"/>
                      <a:pt x="278" y="472"/>
                      <a:pt x="299" y="440"/>
                    </a:cubicBezTo>
                    <a:cubicBezTo>
                      <a:pt x="344" y="321"/>
                      <a:pt x="344" y="186"/>
                      <a:pt x="269" y="97"/>
                    </a:cubicBezTo>
                    <a:cubicBezTo>
                      <a:pt x="240" y="48"/>
                      <a:pt x="180" y="0"/>
                      <a:pt x="1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5103;p27"/>
              <p:cNvSpPr/>
              <p:nvPr/>
            </p:nvSpPr>
            <p:spPr>
              <a:xfrm>
                <a:off x="597490" y="1838456"/>
                <a:ext cx="10846" cy="15215"/>
              </a:xfrm>
              <a:custGeom>
                <a:avLst/>
                <a:gdLst/>
                <a:ahLst/>
                <a:cxnLst/>
                <a:rect l="l" t="t" r="r" b="b"/>
                <a:pathLst>
                  <a:path w="283" h="397" extrusionOk="0">
                    <a:moveTo>
                      <a:pt x="109" y="0"/>
                    </a:moveTo>
                    <a:cubicBezTo>
                      <a:pt x="80" y="0"/>
                      <a:pt x="52" y="23"/>
                      <a:pt x="31" y="84"/>
                    </a:cubicBezTo>
                    <a:cubicBezTo>
                      <a:pt x="1" y="188"/>
                      <a:pt x="31" y="308"/>
                      <a:pt x="135" y="382"/>
                    </a:cubicBezTo>
                    <a:cubicBezTo>
                      <a:pt x="150" y="392"/>
                      <a:pt x="163" y="396"/>
                      <a:pt x="176" y="396"/>
                    </a:cubicBezTo>
                    <a:cubicBezTo>
                      <a:pt x="242" y="396"/>
                      <a:pt x="282" y="281"/>
                      <a:pt x="270" y="218"/>
                    </a:cubicBezTo>
                    <a:cubicBezTo>
                      <a:pt x="270" y="218"/>
                      <a:pt x="270" y="203"/>
                      <a:pt x="270" y="203"/>
                    </a:cubicBezTo>
                    <a:cubicBezTo>
                      <a:pt x="259" y="139"/>
                      <a:pt x="181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5104;p27"/>
              <p:cNvSpPr/>
              <p:nvPr/>
            </p:nvSpPr>
            <p:spPr>
              <a:xfrm>
                <a:off x="583195" y="1793156"/>
                <a:ext cx="14334" cy="17361"/>
              </a:xfrm>
              <a:custGeom>
                <a:avLst/>
                <a:gdLst/>
                <a:ahLst/>
                <a:cxnLst/>
                <a:rect l="l" t="t" r="r" b="b"/>
                <a:pathLst>
                  <a:path w="374" h="453" extrusionOk="0">
                    <a:moveTo>
                      <a:pt x="131" y="0"/>
                    </a:moveTo>
                    <a:cubicBezTo>
                      <a:pt x="73" y="0"/>
                      <a:pt x="24" y="53"/>
                      <a:pt x="15" y="160"/>
                    </a:cubicBezTo>
                    <a:cubicBezTo>
                      <a:pt x="1" y="250"/>
                      <a:pt x="45" y="340"/>
                      <a:pt x="105" y="414"/>
                    </a:cubicBezTo>
                    <a:cubicBezTo>
                      <a:pt x="125" y="440"/>
                      <a:pt x="153" y="452"/>
                      <a:pt x="181" y="452"/>
                    </a:cubicBezTo>
                    <a:cubicBezTo>
                      <a:pt x="217" y="452"/>
                      <a:pt x="253" y="433"/>
                      <a:pt x="269" y="399"/>
                    </a:cubicBezTo>
                    <a:cubicBezTo>
                      <a:pt x="374" y="355"/>
                      <a:pt x="314" y="145"/>
                      <a:pt x="269" y="101"/>
                    </a:cubicBezTo>
                    <a:cubicBezTo>
                      <a:pt x="229" y="34"/>
                      <a:pt x="178" y="0"/>
                      <a:pt x="1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5105;p27"/>
              <p:cNvSpPr/>
              <p:nvPr/>
            </p:nvSpPr>
            <p:spPr>
              <a:xfrm>
                <a:off x="566600" y="1825808"/>
                <a:ext cx="10348" cy="12494"/>
              </a:xfrm>
              <a:custGeom>
                <a:avLst/>
                <a:gdLst/>
                <a:ahLst/>
                <a:cxnLst/>
                <a:rect l="l" t="t" r="r" b="b"/>
                <a:pathLst>
                  <a:path w="270" h="326" extrusionOk="0">
                    <a:moveTo>
                      <a:pt x="155" y="1"/>
                    </a:moveTo>
                    <a:cubicBezTo>
                      <a:pt x="145" y="1"/>
                      <a:pt x="133" y="4"/>
                      <a:pt x="120" y="10"/>
                    </a:cubicBezTo>
                    <a:lnTo>
                      <a:pt x="105" y="10"/>
                    </a:lnTo>
                    <a:cubicBezTo>
                      <a:pt x="0" y="55"/>
                      <a:pt x="45" y="249"/>
                      <a:pt x="135" y="294"/>
                    </a:cubicBezTo>
                    <a:lnTo>
                      <a:pt x="150" y="309"/>
                    </a:lnTo>
                    <a:cubicBezTo>
                      <a:pt x="167" y="321"/>
                      <a:pt x="182" y="325"/>
                      <a:pt x="195" y="325"/>
                    </a:cubicBezTo>
                    <a:cubicBezTo>
                      <a:pt x="250" y="325"/>
                      <a:pt x="269" y="238"/>
                      <a:pt x="269" y="190"/>
                    </a:cubicBezTo>
                    <a:cubicBezTo>
                      <a:pt x="269" y="175"/>
                      <a:pt x="269" y="160"/>
                      <a:pt x="254" y="130"/>
                    </a:cubicBezTo>
                    <a:cubicBezTo>
                      <a:pt x="254" y="115"/>
                      <a:pt x="254" y="100"/>
                      <a:pt x="239" y="85"/>
                    </a:cubicBezTo>
                    <a:cubicBezTo>
                      <a:pt x="216" y="38"/>
                      <a:pt x="193" y="1"/>
                      <a:pt x="1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5106;p27"/>
              <p:cNvSpPr/>
              <p:nvPr/>
            </p:nvSpPr>
            <p:spPr>
              <a:xfrm>
                <a:off x="701196" y="1816342"/>
                <a:ext cx="13107" cy="16748"/>
              </a:xfrm>
              <a:custGeom>
                <a:avLst/>
                <a:gdLst/>
                <a:ahLst/>
                <a:cxnLst/>
                <a:rect l="l" t="t" r="r" b="b"/>
                <a:pathLst>
                  <a:path w="342" h="437" extrusionOk="0">
                    <a:moveTo>
                      <a:pt x="109" y="0"/>
                    </a:moveTo>
                    <a:cubicBezTo>
                      <a:pt x="11" y="0"/>
                      <a:pt x="0" y="173"/>
                      <a:pt x="28" y="242"/>
                    </a:cubicBezTo>
                    <a:cubicBezTo>
                      <a:pt x="43" y="317"/>
                      <a:pt x="88" y="407"/>
                      <a:pt x="163" y="437"/>
                    </a:cubicBezTo>
                    <a:lnTo>
                      <a:pt x="222" y="437"/>
                    </a:lnTo>
                    <a:cubicBezTo>
                      <a:pt x="342" y="392"/>
                      <a:pt x="282" y="33"/>
                      <a:pt x="133" y="3"/>
                    </a:cubicBezTo>
                    <a:cubicBezTo>
                      <a:pt x="124" y="1"/>
                      <a:pt x="116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5107;p27"/>
              <p:cNvSpPr/>
              <p:nvPr/>
            </p:nvSpPr>
            <p:spPr>
              <a:xfrm>
                <a:off x="733465" y="1838494"/>
                <a:ext cx="14832" cy="15177"/>
              </a:xfrm>
              <a:custGeom>
                <a:avLst/>
                <a:gdLst/>
                <a:ahLst/>
                <a:cxnLst/>
                <a:rect l="l" t="t" r="r" b="b"/>
                <a:pathLst>
                  <a:path w="387" h="396" extrusionOk="0">
                    <a:moveTo>
                      <a:pt x="163" y="1"/>
                    </a:moveTo>
                    <a:cubicBezTo>
                      <a:pt x="152" y="1"/>
                      <a:pt x="139" y="3"/>
                      <a:pt x="127" y="8"/>
                    </a:cubicBezTo>
                    <a:cubicBezTo>
                      <a:pt x="112" y="8"/>
                      <a:pt x="97" y="23"/>
                      <a:pt x="97" y="38"/>
                    </a:cubicBezTo>
                    <a:cubicBezTo>
                      <a:pt x="0" y="147"/>
                      <a:pt x="101" y="395"/>
                      <a:pt x="206" y="395"/>
                    </a:cubicBezTo>
                    <a:cubicBezTo>
                      <a:pt x="230" y="395"/>
                      <a:pt x="254" y="382"/>
                      <a:pt x="277" y="351"/>
                    </a:cubicBezTo>
                    <a:cubicBezTo>
                      <a:pt x="386" y="283"/>
                      <a:pt x="295" y="1"/>
                      <a:pt x="1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5108;p27"/>
              <p:cNvSpPr/>
              <p:nvPr/>
            </p:nvSpPr>
            <p:spPr>
              <a:xfrm>
                <a:off x="689086" y="1860377"/>
                <a:ext cx="8048" cy="8470"/>
              </a:xfrm>
              <a:custGeom>
                <a:avLst/>
                <a:gdLst/>
                <a:ahLst/>
                <a:cxnLst/>
                <a:rect l="l" t="t" r="r" b="b"/>
                <a:pathLst>
                  <a:path w="210" h="221" extrusionOk="0">
                    <a:moveTo>
                      <a:pt x="120" y="1"/>
                    </a:moveTo>
                    <a:cubicBezTo>
                      <a:pt x="116" y="1"/>
                      <a:pt x="111" y="2"/>
                      <a:pt x="105" y="5"/>
                    </a:cubicBezTo>
                    <a:cubicBezTo>
                      <a:pt x="1" y="49"/>
                      <a:pt x="60" y="154"/>
                      <a:pt x="135" y="214"/>
                    </a:cubicBezTo>
                    <a:cubicBezTo>
                      <a:pt x="143" y="219"/>
                      <a:pt x="151" y="221"/>
                      <a:pt x="157" y="221"/>
                    </a:cubicBezTo>
                    <a:cubicBezTo>
                      <a:pt x="209" y="221"/>
                      <a:pt x="203" y="76"/>
                      <a:pt x="150" y="49"/>
                    </a:cubicBezTo>
                    <a:cubicBezTo>
                      <a:pt x="150" y="25"/>
                      <a:pt x="140" y="1"/>
                      <a:pt x="1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5109;p27"/>
              <p:cNvSpPr/>
              <p:nvPr/>
            </p:nvSpPr>
            <p:spPr>
              <a:xfrm>
                <a:off x="674790" y="1829143"/>
                <a:ext cx="11459" cy="13682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57" extrusionOk="0">
                    <a:moveTo>
                      <a:pt x="125" y="8"/>
                    </a:moveTo>
                    <a:cubicBezTo>
                      <a:pt x="125" y="8"/>
                      <a:pt x="128" y="10"/>
                      <a:pt x="134" y="16"/>
                    </a:cubicBezTo>
                    <a:lnTo>
                      <a:pt x="134" y="16"/>
                    </a:lnTo>
                    <a:cubicBezTo>
                      <a:pt x="129" y="11"/>
                      <a:pt x="125" y="8"/>
                      <a:pt x="125" y="8"/>
                    </a:cubicBezTo>
                    <a:close/>
                    <a:moveTo>
                      <a:pt x="135" y="16"/>
                    </a:moveTo>
                    <a:cubicBezTo>
                      <a:pt x="138" y="19"/>
                      <a:pt x="143" y="23"/>
                      <a:pt x="150" y="28"/>
                    </a:cubicBezTo>
                    <a:cubicBezTo>
                      <a:pt x="146" y="24"/>
                      <a:pt x="141" y="20"/>
                      <a:pt x="135" y="16"/>
                    </a:cubicBezTo>
                    <a:close/>
                    <a:moveTo>
                      <a:pt x="91" y="0"/>
                    </a:moveTo>
                    <a:cubicBezTo>
                      <a:pt x="80" y="0"/>
                      <a:pt x="69" y="4"/>
                      <a:pt x="60" y="13"/>
                    </a:cubicBezTo>
                    <a:cubicBezTo>
                      <a:pt x="30" y="58"/>
                      <a:pt x="0" y="103"/>
                      <a:pt x="15" y="162"/>
                    </a:cubicBezTo>
                    <a:cubicBezTo>
                      <a:pt x="15" y="252"/>
                      <a:pt x="75" y="327"/>
                      <a:pt x="150" y="357"/>
                    </a:cubicBezTo>
                    <a:lnTo>
                      <a:pt x="209" y="357"/>
                    </a:lnTo>
                    <a:cubicBezTo>
                      <a:pt x="299" y="357"/>
                      <a:pt x="284" y="207"/>
                      <a:pt x="254" y="177"/>
                    </a:cubicBezTo>
                    <a:lnTo>
                      <a:pt x="254" y="177"/>
                    </a:lnTo>
                    <a:cubicBezTo>
                      <a:pt x="254" y="188"/>
                      <a:pt x="254" y="193"/>
                      <a:pt x="254" y="193"/>
                    </a:cubicBezTo>
                    <a:cubicBezTo>
                      <a:pt x="252" y="193"/>
                      <a:pt x="249" y="176"/>
                      <a:pt x="239" y="147"/>
                    </a:cubicBezTo>
                    <a:lnTo>
                      <a:pt x="194" y="88"/>
                    </a:lnTo>
                    <a:cubicBezTo>
                      <a:pt x="194" y="70"/>
                      <a:pt x="154" y="32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35" y="16"/>
                      <a:pt x="134" y="16"/>
                      <a:pt x="134" y="16"/>
                    </a:cubicBezTo>
                    <a:lnTo>
                      <a:pt x="134" y="16"/>
                    </a:lnTo>
                    <a:cubicBezTo>
                      <a:pt x="134" y="16"/>
                      <a:pt x="135" y="16"/>
                      <a:pt x="135" y="16"/>
                    </a:cubicBezTo>
                    <a:lnTo>
                      <a:pt x="135" y="16"/>
                    </a:lnTo>
                    <a:cubicBezTo>
                      <a:pt x="123" y="8"/>
                      <a:pt x="107" y="0"/>
                      <a:pt x="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5110;p27"/>
              <p:cNvSpPr/>
              <p:nvPr/>
            </p:nvSpPr>
            <p:spPr>
              <a:xfrm>
                <a:off x="497922" y="2076796"/>
                <a:ext cx="9735" cy="13069"/>
              </a:xfrm>
              <a:custGeom>
                <a:avLst/>
                <a:gdLst/>
                <a:ahLst/>
                <a:cxnLst/>
                <a:rect l="l" t="t" r="r" b="b"/>
                <a:pathLst>
                  <a:path w="254" h="341" extrusionOk="0">
                    <a:moveTo>
                      <a:pt x="83" y="0"/>
                    </a:moveTo>
                    <a:cubicBezTo>
                      <a:pt x="38" y="0"/>
                      <a:pt x="15" y="41"/>
                      <a:pt x="15" y="93"/>
                    </a:cubicBezTo>
                    <a:cubicBezTo>
                      <a:pt x="0" y="123"/>
                      <a:pt x="0" y="153"/>
                      <a:pt x="15" y="183"/>
                    </a:cubicBezTo>
                    <a:cubicBezTo>
                      <a:pt x="15" y="197"/>
                      <a:pt x="15" y="212"/>
                      <a:pt x="30" y="242"/>
                    </a:cubicBezTo>
                    <a:cubicBezTo>
                      <a:pt x="45" y="272"/>
                      <a:pt x="60" y="302"/>
                      <a:pt x="105" y="332"/>
                    </a:cubicBezTo>
                    <a:cubicBezTo>
                      <a:pt x="116" y="337"/>
                      <a:pt x="127" y="341"/>
                      <a:pt x="137" y="341"/>
                    </a:cubicBezTo>
                    <a:cubicBezTo>
                      <a:pt x="156" y="341"/>
                      <a:pt x="175" y="330"/>
                      <a:pt x="194" y="302"/>
                    </a:cubicBezTo>
                    <a:cubicBezTo>
                      <a:pt x="254" y="212"/>
                      <a:pt x="224" y="18"/>
                      <a:pt x="105" y="3"/>
                    </a:cubicBezTo>
                    <a:cubicBezTo>
                      <a:pt x="97" y="1"/>
                      <a:pt x="89" y="0"/>
                      <a:pt x="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5111;p27"/>
              <p:cNvSpPr/>
              <p:nvPr/>
            </p:nvSpPr>
            <p:spPr>
              <a:xfrm>
                <a:off x="521530" y="2038663"/>
                <a:ext cx="13031" cy="17476"/>
              </a:xfrm>
              <a:custGeom>
                <a:avLst/>
                <a:gdLst/>
                <a:ahLst/>
                <a:cxnLst/>
                <a:rect l="l" t="t" r="r" b="b"/>
                <a:pathLst>
                  <a:path w="340" h="456" extrusionOk="0">
                    <a:moveTo>
                      <a:pt x="111" y="1"/>
                    </a:moveTo>
                    <a:cubicBezTo>
                      <a:pt x="74" y="1"/>
                      <a:pt x="40" y="25"/>
                      <a:pt x="26" y="87"/>
                    </a:cubicBezTo>
                    <a:lnTo>
                      <a:pt x="26" y="117"/>
                    </a:lnTo>
                    <a:cubicBezTo>
                      <a:pt x="1" y="194"/>
                      <a:pt x="52" y="456"/>
                      <a:pt x="160" y="456"/>
                    </a:cubicBezTo>
                    <a:cubicBezTo>
                      <a:pt x="179" y="456"/>
                      <a:pt x="199" y="448"/>
                      <a:pt x="221" y="431"/>
                    </a:cubicBezTo>
                    <a:lnTo>
                      <a:pt x="235" y="416"/>
                    </a:lnTo>
                    <a:cubicBezTo>
                      <a:pt x="340" y="341"/>
                      <a:pt x="295" y="162"/>
                      <a:pt x="235" y="72"/>
                    </a:cubicBezTo>
                    <a:cubicBezTo>
                      <a:pt x="203" y="32"/>
                      <a:pt x="154" y="1"/>
                      <a:pt x="1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5112;p27"/>
              <p:cNvSpPr/>
              <p:nvPr/>
            </p:nvSpPr>
            <p:spPr>
              <a:xfrm>
                <a:off x="507159" y="2039085"/>
                <a:ext cx="9121" cy="12149"/>
              </a:xfrm>
              <a:custGeom>
                <a:avLst/>
                <a:gdLst/>
                <a:ahLst/>
                <a:cxnLst/>
                <a:rect l="l" t="t" r="r" b="b"/>
                <a:pathLst>
                  <a:path w="238" h="317" extrusionOk="0">
                    <a:moveTo>
                      <a:pt x="108" y="0"/>
                    </a:moveTo>
                    <a:cubicBezTo>
                      <a:pt x="57" y="0"/>
                      <a:pt x="25" y="85"/>
                      <a:pt x="13" y="121"/>
                    </a:cubicBezTo>
                    <a:cubicBezTo>
                      <a:pt x="0" y="159"/>
                      <a:pt x="42" y="316"/>
                      <a:pt x="100" y="316"/>
                    </a:cubicBezTo>
                    <a:cubicBezTo>
                      <a:pt x="111" y="316"/>
                      <a:pt x="121" y="311"/>
                      <a:pt x="132" y="300"/>
                    </a:cubicBezTo>
                    <a:cubicBezTo>
                      <a:pt x="207" y="240"/>
                      <a:pt x="237" y="151"/>
                      <a:pt x="192" y="61"/>
                    </a:cubicBezTo>
                    <a:cubicBezTo>
                      <a:pt x="177" y="46"/>
                      <a:pt x="162" y="31"/>
                      <a:pt x="147" y="16"/>
                    </a:cubicBezTo>
                    <a:cubicBezTo>
                      <a:pt x="133" y="5"/>
                      <a:pt x="120" y="0"/>
                      <a:pt x="1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5113;p27"/>
              <p:cNvSpPr/>
              <p:nvPr/>
            </p:nvSpPr>
            <p:spPr>
              <a:xfrm>
                <a:off x="535097" y="1995893"/>
                <a:ext cx="14678" cy="18933"/>
              </a:xfrm>
              <a:custGeom>
                <a:avLst/>
                <a:gdLst/>
                <a:ahLst/>
                <a:cxnLst/>
                <a:rect l="l" t="t" r="r" b="b"/>
                <a:pathLst>
                  <a:path w="383" h="494" extrusionOk="0">
                    <a:moveTo>
                      <a:pt x="151" y="1"/>
                    </a:moveTo>
                    <a:cubicBezTo>
                      <a:pt x="109" y="1"/>
                      <a:pt x="69" y="28"/>
                      <a:pt x="46" y="98"/>
                    </a:cubicBezTo>
                    <a:cubicBezTo>
                      <a:pt x="31" y="143"/>
                      <a:pt x="16" y="188"/>
                      <a:pt x="16" y="247"/>
                    </a:cubicBezTo>
                    <a:lnTo>
                      <a:pt x="16" y="262"/>
                    </a:lnTo>
                    <a:cubicBezTo>
                      <a:pt x="16" y="307"/>
                      <a:pt x="1" y="337"/>
                      <a:pt x="1" y="382"/>
                    </a:cubicBezTo>
                    <a:cubicBezTo>
                      <a:pt x="1" y="408"/>
                      <a:pt x="24" y="492"/>
                      <a:pt x="70" y="492"/>
                    </a:cubicBezTo>
                    <a:cubicBezTo>
                      <a:pt x="76" y="492"/>
                      <a:pt x="83" y="490"/>
                      <a:pt x="91" y="486"/>
                    </a:cubicBezTo>
                    <a:cubicBezTo>
                      <a:pt x="110" y="476"/>
                      <a:pt x="125" y="473"/>
                      <a:pt x="138" y="473"/>
                    </a:cubicBezTo>
                    <a:cubicBezTo>
                      <a:pt x="164" y="473"/>
                      <a:pt x="180" y="486"/>
                      <a:pt x="210" y="486"/>
                    </a:cubicBezTo>
                    <a:cubicBezTo>
                      <a:pt x="224" y="491"/>
                      <a:pt x="237" y="493"/>
                      <a:pt x="249" y="493"/>
                    </a:cubicBezTo>
                    <a:cubicBezTo>
                      <a:pt x="382" y="493"/>
                      <a:pt x="342" y="197"/>
                      <a:pt x="315" y="128"/>
                    </a:cubicBezTo>
                    <a:cubicBezTo>
                      <a:pt x="287" y="64"/>
                      <a:pt x="216" y="1"/>
                      <a:pt x="1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5114;p27"/>
              <p:cNvSpPr/>
              <p:nvPr/>
            </p:nvSpPr>
            <p:spPr>
              <a:xfrm>
                <a:off x="566025" y="2018505"/>
                <a:ext cx="10808" cy="11038"/>
              </a:xfrm>
              <a:custGeom>
                <a:avLst/>
                <a:gdLst/>
                <a:ahLst/>
                <a:cxnLst/>
                <a:rect l="l" t="t" r="r" b="b"/>
                <a:pathLst>
                  <a:path w="282" h="288" extrusionOk="0">
                    <a:moveTo>
                      <a:pt x="105" y="1"/>
                    </a:moveTo>
                    <a:cubicBezTo>
                      <a:pt x="0" y="1"/>
                      <a:pt x="15" y="135"/>
                      <a:pt x="60" y="180"/>
                    </a:cubicBezTo>
                    <a:lnTo>
                      <a:pt x="90" y="225"/>
                    </a:lnTo>
                    <a:cubicBezTo>
                      <a:pt x="123" y="270"/>
                      <a:pt x="152" y="288"/>
                      <a:pt x="175" y="288"/>
                    </a:cubicBezTo>
                    <a:cubicBezTo>
                      <a:pt x="269" y="288"/>
                      <a:pt x="281" y="1"/>
                      <a:pt x="1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5115;p27"/>
              <p:cNvSpPr/>
              <p:nvPr/>
            </p:nvSpPr>
            <p:spPr>
              <a:xfrm>
                <a:off x="582045" y="1990144"/>
                <a:ext cx="8431" cy="13375"/>
              </a:xfrm>
              <a:custGeom>
                <a:avLst/>
                <a:gdLst/>
                <a:ahLst/>
                <a:cxnLst/>
                <a:rect l="l" t="t" r="r" b="b"/>
                <a:pathLst>
                  <a:path w="220" h="349" extrusionOk="0">
                    <a:moveTo>
                      <a:pt x="116" y="1"/>
                    </a:moveTo>
                    <a:cubicBezTo>
                      <a:pt x="103" y="1"/>
                      <a:pt x="89" y="8"/>
                      <a:pt x="75" y="24"/>
                    </a:cubicBezTo>
                    <a:cubicBezTo>
                      <a:pt x="1" y="128"/>
                      <a:pt x="16" y="278"/>
                      <a:pt x="135" y="338"/>
                    </a:cubicBezTo>
                    <a:cubicBezTo>
                      <a:pt x="148" y="345"/>
                      <a:pt x="158" y="348"/>
                      <a:pt x="168" y="348"/>
                    </a:cubicBezTo>
                    <a:cubicBezTo>
                      <a:pt x="214" y="348"/>
                      <a:pt x="220" y="265"/>
                      <a:pt x="195" y="203"/>
                    </a:cubicBezTo>
                    <a:cubicBezTo>
                      <a:pt x="195" y="203"/>
                      <a:pt x="195" y="203"/>
                      <a:pt x="195" y="188"/>
                    </a:cubicBezTo>
                    <a:cubicBezTo>
                      <a:pt x="219" y="139"/>
                      <a:pt x="174" y="1"/>
                      <a:pt x="1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5" name="Google Shape;5116;p27"/>
          <p:cNvSpPr/>
          <p:nvPr/>
        </p:nvSpPr>
        <p:spPr>
          <a:xfrm rot="-4166575">
            <a:off x="114565" y="902033"/>
            <a:ext cx="322160" cy="371936"/>
          </a:xfrm>
          <a:custGeom>
            <a:avLst/>
            <a:gdLst/>
            <a:ahLst/>
            <a:cxnLst/>
            <a:rect l="l" t="t" r="r" b="b"/>
            <a:pathLst>
              <a:path w="4990" h="5761" extrusionOk="0">
                <a:moveTo>
                  <a:pt x="2996" y="0"/>
                </a:moveTo>
                <a:cubicBezTo>
                  <a:pt x="2885" y="0"/>
                  <a:pt x="2779" y="34"/>
                  <a:pt x="2689" y="101"/>
                </a:cubicBezTo>
                <a:cubicBezTo>
                  <a:pt x="2570" y="176"/>
                  <a:pt x="2495" y="280"/>
                  <a:pt x="2450" y="400"/>
                </a:cubicBezTo>
                <a:cubicBezTo>
                  <a:pt x="2376" y="609"/>
                  <a:pt x="2376" y="833"/>
                  <a:pt x="2450" y="1042"/>
                </a:cubicBezTo>
                <a:cubicBezTo>
                  <a:pt x="2510" y="1162"/>
                  <a:pt x="2570" y="1281"/>
                  <a:pt x="2660" y="1400"/>
                </a:cubicBezTo>
                <a:cubicBezTo>
                  <a:pt x="2734" y="1490"/>
                  <a:pt x="2809" y="1595"/>
                  <a:pt x="2899" y="1684"/>
                </a:cubicBezTo>
                <a:cubicBezTo>
                  <a:pt x="3033" y="1819"/>
                  <a:pt x="3167" y="1953"/>
                  <a:pt x="3302" y="2088"/>
                </a:cubicBezTo>
                <a:cubicBezTo>
                  <a:pt x="3332" y="2132"/>
                  <a:pt x="3362" y="2162"/>
                  <a:pt x="3376" y="2207"/>
                </a:cubicBezTo>
                <a:lnTo>
                  <a:pt x="3287" y="2177"/>
                </a:lnTo>
                <a:cubicBezTo>
                  <a:pt x="3227" y="2162"/>
                  <a:pt x="3167" y="2147"/>
                  <a:pt x="3123" y="2117"/>
                </a:cubicBezTo>
                <a:cubicBezTo>
                  <a:pt x="2809" y="1998"/>
                  <a:pt x="2510" y="1834"/>
                  <a:pt x="2211" y="1684"/>
                </a:cubicBezTo>
                <a:cubicBezTo>
                  <a:pt x="2107" y="1639"/>
                  <a:pt x="2017" y="1610"/>
                  <a:pt x="1913" y="1580"/>
                </a:cubicBezTo>
                <a:cubicBezTo>
                  <a:pt x="1853" y="1565"/>
                  <a:pt x="1778" y="1550"/>
                  <a:pt x="1704" y="1550"/>
                </a:cubicBezTo>
                <a:cubicBezTo>
                  <a:pt x="1644" y="1550"/>
                  <a:pt x="1584" y="1565"/>
                  <a:pt x="1524" y="1580"/>
                </a:cubicBezTo>
                <a:cubicBezTo>
                  <a:pt x="1435" y="1610"/>
                  <a:pt x="1360" y="1669"/>
                  <a:pt x="1315" y="1744"/>
                </a:cubicBezTo>
                <a:cubicBezTo>
                  <a:pt x="1285" y="1774"/>
                  <a:pt x="1271" y="1804"/>
                  <a:pt x="1256" y="1834"/>
                </a:cubicBezTo>
                <a:cubicBezTo>
                  <a:pt x="1241" y="1878"/>
                  <a:pt x="1226" y="1908"/>
                  <a:pt x="1211" y="1953"/>
                </a:cubicBezTo>
                <a:cubicBezTo>
                  <a:pt x="1196" y="1998"/>
                  <a:pt x="1181" y="2043"/>
                  <a:pt x="1181" y="2088"/>
                </a:cubicBezTo>
                <a:cubicBezTo>
                  <a:pt x="1181" y="2162"/>
                  <a:pt x="1181" y="2237"/>
                  <a:pt x="1181" y="2312"/>
                </a:cubicBezTo>
                <a:cubicBezTo>
                  <a:pt x="1196" y="2371"/>
                  <a:pt x="1196" y="2431"/>
                  <a:pt x="1211" y="2491"/>
                </a:cubicBezTo>
                <a:cubicBezTo>
                  <a:pt x="1241" y="2595"/>
                  <a:pt x="1285" y="2700"/>
                  <a:pt x="1345" y="2790"/>
                </a:cubicBezTo>
                <a:cubicBezTo>
                  <a:pt x="1450" y="2999"/>
                  <a:pt x="1584" y="3178"/>
                  <a:pt x="1734" y="3357"/>
                </a:cubicBezTo>
                <a:cubicBezTo>
                  <a:pt x="1808" y="3462"/>
                  <a:pt x="1883" y="3551"/>
                  <a:pt x="1943" y="3656"/>
                </a:cubicBezTo>
                <a:cubicBezTo>
                  <a:pt x="1987" y="3701"/>
                  <a:pt x="2017" y="3745"/>
                  <a:pt x="2047" y="3790"/>
                </a:cubicBezTo>
                <a:cubicBezTo>
                  <a:pt x="1958" y="3760"/>
                  <a:pt x="1868" y="3716"/>
                  <a:pt x="1793" y="3656"/>
                </a:cubicBezTo>
                <a:cubicBezTo>
                  <a:pt x="1704" y="3611"/>
                  <a:pt x="1614" y="3551"/>
                  <a:pt x="1524" y="3492"/>
                </a:cubicBezTo>
                <a:cubicBezTo>
                  <a:pt x="1375" y="3387"/>
                  <a:pt x="1226" y="3297"/>
                  <a:pt x="1046" y="3223"/>
                </a:cubicBezTo>
                <a:cubicBezTo>
                  <a:pt x="987" y="3208"/>
                  <a:pt x="927" y="3178"/>
                  <a:pt x="867" y="3163"/>
                </a:cubicBezTo>
                <a:cubicBezTo>
                  <a:pt x="793" y="3148"/>
                  <a:pt x="703" y="3133"/>
                  <a:pt x="613" y="3133"/>
                </a:cubicBezTo>
                <a:cubicBezTo>
                  <a:pt x="569" y="3133"/>
                  <a:pt x="509" y="3133"/>
                  <a:pt x="464" y="3163"/>
                </a:cubicBezTo>
                <a:cubicBezTo>
                  <a:pt x="404" y="3178"/>
                  <a:pt x="359" y="3193"/>
                  <a:pt x="315" y="3223"/>
                </a:cubicBezTo>
                <a:cubicBezTo>
                  <a:pt x="210" y="3297"/>
                  <a:pt x="120" y="3387"/>
                  <a:pt x="61" y="3492"/>
                </a:cubicBezTo>
                <a:cubicBezTo>
                  <a:pt x="31" y="3566"/>
                  <a:pt x="1" y="3641"/>
                  <a:pt x="1" y="3716"/>
                </a:cubicBezTo>
                <a:cubicBezTo>
                  <a:pt x="1" y="3775"/>
                  <a:pt x="1" y="3835"/>
                  <a:pt x="1" y="3895"/>
                </a:cubicBezTo>
                <a:cubicBezTo>
                  <a:pt x="1" y="4014"/>
                  <a:pt x="31" y="4119"/>
                  <a:pt x="61" y="4223"/>
                </a:cubicBezTo>
                <a:cubicBezTo>
                  <a:pt x="91" y="4328"/>
                  <a:pt x="135" y="4418"/>
                  <a:pt x="180" y="4522"/>
                </a:cubicBezTo>
                <a:cubicBezTo>
                  <a:pt x="210" y="4597"/>
                  <a:pt x="255" y="4671"/>
                  <a:pt x="300" y="4746"/>
                </a:cubicBezTo>
                <a:cubicBezTo>
                  <a:pt x="434" y="4925"/>
                  <a:pt x="583" y="5090"/>
                  <a:pt x="748" y="5239"/>
                </a:cubicBezTo>
                <a:cubicBezTo>
                  <a:pt x="912" y="5388"/>
                  <a:pt x="1091" y="5538"/>
                  <a:pt x="1256" y="5687"/>
                </a:cubicBezTo>
                <a:cubicBezTo>
                  <a:pt x="1317" y="5738"/>
                  <a:pt x="1381" y="5760"/>
                  <a:pt x="1442" y="5760"/>
                </a:cubicBezTo>
                <a:cubicBezTo>
                  <a:pt x="1664" y="5760"/>
                  <a:pt x="1837" y="5471"/>
                  <a:pt x="1614" y="5284"/>
                </a:cubicBezTo>
                <a:lnTo>
                  <a:pt x="1241" y="4940"/>
                </a:lnTo>
                <a:lnTo>
                  <a:pt x="1106" y="4821"/>
                </a:lnTo>
                <a:cubicBezTo>
                  <a:pt x="1061" y="4791"/>
                  <a:pt x="1017" y="4746"/>
                  <a:pt x="972" y="4686"/>
                </a:cubicBezTo>
                <a:cubicBezTo>
                  <a:pt x="927" y="4627"/>
                  <a:pt x="867" y="4567"/>
                  <a:pt x="822" y="4492"/>
                </a:cubicBezTo>
                <a:cubicBezTo>
                  <a:pt x="778" y="4432"/>
                  <a:pt x="733" y="4358"/>
                  <a:pt x="703" y="4298"/>
                </a:cubicBezTo>
                <a:cubicBezTo>
                  <a:pt x="658" y="4193"/>
                  <a:pt x="628" y="4074"/>
                  <a:pt x="598" y="3969"/>
                </a:cubicBezTo>
                <a:cubicBezTo>
                  <a:pt x="583" y="3895"/>
                  <a:pt x="583" y="3835"/>
                  <a:pt x="583" y="3775"/>
                </a:cubicBezTo>
                <a:lnTo>
                  <a:pt x="583" y="3745"/>
                </a:lnTo>
                <a:lnTo>
                  <a:pt x="583" y="3730"/>
                </a:lnTo>
                <a:lnTo>
                  <a:pt x="613" y="3701"/>
                </a:lnTo>
                <a:lnTo>
                  <a:pt x="628" y="3701"/>
                </a:lnTo>
                <a:lnTo>
                  <a:pt x="673" y="3716"/>
                </a:lnTo>
                <a:cubicBezTo>
                  <a:pt x="793" y="3760"/>
                  <a:pt x="897" y="3805"/>
                  <a:pt x="987" y="3865"/>
                </a:cubicBezTo>
                <a:cubicBezTo>
                  <a:pt x="1046" y="3910"/>
                  <a:pt x="1106" y="3955"/>
                  <a:pt x="1151" y="3984"/>
                </a:cubicBezTo>
                <a:cubicBezTo>
                  <a:pt x="1256" y="4059"/>
                  <a:pt x="1375" y="4149"/>
                  <a:pt x="1450" y="4193"/>
                </a:cubicBezTo>
                <a:cubicBezTo>
                  <a:pt x="1524" y="4238"/>
                  <a:pt x="1599" y="4283"/>
                  <a:pt x="1674" y="4328"/>
                </a:cubicBezTo>
                <a:cubicBezTo>
                  <a:pt x="1719" y="4343"/>
                  <a:pt x="1763" y="4373"/>
                  <a:pt x="1808" y="4388"/>
                </a:cubicBezTo>
                <a:cubicBezTo>
                  <a:pt x="1868" y="4403"/>
                  <a:pt x="1928" y="4418"/>
                  <a:pt x="1987" y="4432"/>
                </a:cubicBezTo>
                <a:lnTo>
                  <a:pt x="2122" y="4432"/>
                </a:lnTo>
                <a:cubicBezTo>
                  <a:pt x="2167" y="4432"/>
                  <a:pt x="2226" y="4418"/>
                  <a:pt x="2271" y="4403"/>
                </a:cubicBezTo>
                <a:cubicBezTo>
                  <a:pt x="2331" y="4403"/>
                  <a:pt x="2376" y="4388"/>
                  <a:pt x="2421" y="4373"/>
                </a:cubicBezTo>
                <a:cubicBezTo>
                  <a:pt x="2495" y="4328"/>
                  <a:pt x="2555" y="4283"/>
                  <a:pt x="2615" y="4223"/>
                </a:cubicBezTo>
                <a:cubicBezTo>
                  <a:pt x="2674" y="4164"/>
                  <a:pt x="2704" y="4104"/>
                  <a:pt x="2719" y="4029"/>
                </a:cubicBezTo>
                <a:cubicBezTo>
                  <a:pt x="2734" y="3940"/>
                  <a:pt x="2734" y="3865"/>
                  <a:pt x="2704" y="3775"/>
                </a:cubicBezTo>
                <a:cubicBezTo>
                  <a:pt x="2674" y="3686"/>
                  <a:pt x="2630" y="3596"/>
                  <a:pt x="2585" y="3521"/>
                </a:cubicBezTo>
                <a:lnTo>
                  <a:pt x="2510" y="3417"/>
                </a:lnTo>
                <a:cubicBezTo>
                  <a:pt x="2406" y="3267"/>
                  <a:pt x="2286" y="3118"/>
                  <a:pt x="2182" y="2969"/>
                </a:cubicBezTo>
                <a:cubicBezTo>
                  <a:pt x="2047" y="2804"/>
                  <a:pt x="1928" y="2610"/>
                  <a:pt x="1808" y="2416"/>
                </a:cubicBezTo>
                <a:cubicBezTo>
                  <a:pt x="1793" y="2356"/>
                  <a:pt x="1778" y="2312"/>
                  <a:pt x="1763" y="2252"/>
                </a:cubicBezTo>
                <a:cubicBezTo>
                  <a:pt x="1748" y="2207"/>
                  <a:pt x="1748" y="2147"/>
                  <a:pt x="1748" y="2102"/>
                </a:cubicBezTo>
                <a:lnTo>
                  <a:pt x="1748" y="2102"/>
                </a:lnTo>
                <a:cubicBezTo>
                  <a:pt x="1898" y="2162"/>
                  <a:pt x="2032" y="2237"/>
                  <a:pt x="2167" y="2327"/>
                </a:cubicBezTo>
                <a:cubicBezTo>
                  <a:pt x="2301" y="2416"/>
                  <a:pt x="2450" y="2491"/>
                  <a:pt x="2600" y="2565"/>
                </a:cubicBezTo>
                <a:cubicBezTo>
                  <a:pt x="2689" y="2625"/>
                  <a:pt x="2794" y="2670"/>
                  <a:pt x="2913" y="2700"/>
                </a:cubicBezTo>
                <a:lnTo>
                  <a:pt x="3137" y="2775"/>
                </a:lnTo>
                <a:cubicBezTo>
                  <a:pt x="3242" y="2804"/>
                  <a:pt x="3347" y="2819"/>
                  <a:pt x="3451" y="2819"/>
                </a:cubicBezTo>
                <a:cubicBezTo>
                  <a:pt x="3571" y="2819"/>
                  <a:pt x="3690" y="2790"/>
                  <a:pt x="3795" y="2730"/>
                </a:cubicBezTo>
                <a:cubicBezTo>
                  <a:pt x="3825" y="2700"/>
                  <a:pt x="3854" y="2670"/>
                  <a:pt x="3884" y="2640"/>
                </a:cubicBezTo>
                <a:cubicBezTo>
                  <a:pt x="3914" y="2610"/>
                  <a:pt x="3944" y="2580"/>
                  <a:pt x="3959" y="2536"/>
                </a:cubicBezTo>
                <a:cubicBezTo>
                  <a:pt x="3989" y="2506"/>
                  <a:pt x="3989" y="2476"/>
                  <a:pt x="4004" y="2446"/>
                </a:cubicBezTo>
                <a:cubicBezTo>
                  <a:pt x="4019" y="2401"/>
                  <a:pt x="4019" y="2356"/>
                  <a:pt x="4019" y="2312"/>
                </a:cubicBezTo>
                <a:cubicBezTo>
                  <a:pt x="4019" y="2282"/>
                  <a:pt x="4019" y="2267"/>
                  <a:pt x="4019" y="2252"/>
                </a:cubicBezTo>
                <a:cubicBezTo>
                  <a:pt x="4004" y="2192"/>
                  <a:pt x="3989" y="2147"/>
                  <a:pt x="3974" y="2102"/>
                </a:cubicBezTo>
                <a:cubicBezTo>
                  <a:pt x="3974" y="2073"/>
                  <a:pt x="3959" y="2058"/>
                  <a:pt x="3959" y="2028"/>
                </a:cubicBezTo>
                <a:cubicBezTo>
                  <a:pt x="3929" y="1968"/>
                  <a:pt x="3884" y="1893"/>
                  <a:pt x="3854" y="1834"/>
                </a:cubicBezTo>
                <a:cubicBezTo>
                  <a:pt x="3795" y="1729"/>
                  <a:pt x="3720" y="1639"/>
                  <a:pt x="3630" y="1550"/>
                </a:cubicBezTo>
                <a:cubicBezTo>
                  <a:pt x="3511" y="1400"/>
                  <a:pt x="3362" y="1266"/>
                  <a:pt x="3227" y="1117"/>
                </a:cubicBezTo>
                <a:cubicBezTo>
                  <a:pt x="3152" y="1012"/>
                  <a:pt x="3078" y="923"/>
                  <a:pt x="3018" y="818"/>
                </a:cubicBezTo>
                <a:cubicBezTo>
                  <a:pt x="3003" y="788"/>
                  <a:pt x="2988" y="758"/>
                  <a:pt x="2988" y="728"/>
                </a:cubicBezTo>
                <a:cubicBezTo>
                  <a:pt x="2988" y="698"/>
                  <a:pt x="2988" y="669"/>
                  <a:pt x="2988" y="624"/>
                </a:cubicBezTo>
                <a:cubicBezTo>
                  <a:pt x="3033" y="654"/>
                  <a:pt x="3078" y="684"/>
                  <a:pt x="3123" y="713"/>
                </a:cubicBezTo>
                <a:lnTo>
                  <a:pt x="3302" y="818"/>
                </a:lnTo>
                <a:lnTo>
                  <a:pt x="3675" y="1042"/>
                </a:lnTo>
                <a:cubicBezTo>
                  <a:pt x="3810" y="1117"/>
                  <a:pt x="3929" y="1176"/>
                  <a:pt x="4064" y="1221"/>
                </a:cubicBezTo>
                <a:cubicBezTo>
                  <a:pt x="4138" y="1251"/>
                  <a:pt x="4198" y="1281"/>
                  <a:pt x="4273" y="1311"/>
                </a:cubicBezTo>
                <a:lnTo>
                  <a:pt x="4452" y="1371"/>
                </a:lnTo>
                <a:cubicBezTo>
                  <a:pt x="4512" y="1386"/>
                  <a:pt x="4571" y="1386"/>
                  <a:pt x="4646" y="1386"/>
                </a:cubicBezTo>
                <a:cubicBezTo>
                  <a:pt x="4795" y="1386"/>
                  <a:pt x="4930" y="1266"/>
                  <a:pt x="4960" y="1117"/>
                </a:cubicBezTo>
                <a:cubicBezTo>
                  <a:pt x="4990" y="1027"/>
                  <a:pt x="4960" y="937"/>
                  <a:pt x="4915" y="863"/>
                </a:cubicBezTo>
                <a:lnTo>
                  <a:pt x="4855" y="788"/>
                </a:lnTo>
                <a:cubicBezTo>
                  <a:pt x="4810" y="743"/>
                  <a:pt x="4751" y="728"/>
                  <a:pt x="4691" y="713"/>
                </a:cubicBezTo>
                <a:lnTo>
                  <a:pt x="4571" y="669"/>
                </a:lnTo>
                <a:cubicBezTo>
                  <a:pt x="4512" y="639"/>
                  <a:pt x="4452" y="624"/>
                  <a:pt x="4377" y="594"/>
                </a:cubicBezTo>
                <a:cubicBezTo>
                  <a:pt x="4288" y="549"/>
                  <a:pt x="4213" y="534"/>
                  <a:pt x="4123" y="489"/>
                </a:cubicBezTo>
                <a:cubicBezTo>
                  <a:pt x="3959" y="430"/>
                  <a:pt x="3810" y="340"/>
                  <a:pt x="3660" y="250"/>
                </a:cubicBezTo>
                <a:lnTo>
                  <a:pt x="3451" y="146"/>
                </a:lnTo>
                <a:cubicBezTo>
                  <a:pt x="3347" y="86"/>
                  <a:pt x="3227" y="41"/>
                  <a:pt x="3108" y="11"/>
                </a:cubicBezTo>
                <a:cubicBezTo>
                  <a:pt x="3070" y="4"/>
                  <a:pt x="3033" y="0"/>
                  <a:pt x="299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5117;p27"/>
          <p:cNvGrpSpPr/>
          <p:nvPr/>
        </p:nvGrpSpPr>
        <p:grpSpPr>
          <a:xfrm rot="3474904">
            <a:off x="-558904" y="3885105"/>
            <a:ext cx="2280734" cy="2098328"/>
            <a:chOff x="3125346" y="3959556"/>
            <a:chExt cx="2280631" cy="2098233"/>
          </a:xfrm>
        </p:grpSpPr>
        <p:sp>
          <p:nvSpPr>
            <p:cNvPr id="167" name="Google Shape;5118;p27"/>
            <p:cNvSpPr/>
            <p:nvPr/>
          </p:nvSpPr>
          <p:spPr>
            <a:xfrm rot="875358">
              <a:off x="3342986" y="4396158"/>
              <a:ext cx="1911936" cy="1444115"/>
            </a:xfrm>
            <a:custGeom>
              <a:avLst/>
              <a:gdLst/>
              <a:ahLst/>
              <a:cxnLst/>
              <a:rect l="l" t="t" r="r" b="b"/>
              <a:pathLst>
                <a:path w="76474" h="57762" fill="none" extrusionOk="0">
                  <a:moveTo>
                    <a:pt x="1" y="57762"/>
                  </a:moveTo>
                  <a:cubicBezTo>
                    <a:pt x="499" y="56167"/>
                    <a:pt x="1164" y="39350"/>
                    <a:pt x="3524" y="37688"/>
                  </a:cubicBezTo>
                  <a:cubicBezTo>
                    <a:pt x="5883" y="35993"/>
                    <a:pt x="21371" y="45033"/>
                    <a:pt x="23298" y="44003"/>
                  </a:cubicBezTo>
                  <a:cubicBezTo>
                    <a:pt x="25193" y="42939"/>
                    <a:pt x="29314" y="19177"/>
                    <a:pt x="30643" y="18246"/>
                  </a:cubicBezTo>
                  <a:cubicBezTo>
                    <a:pt x="31906" y="17448"/>
                    <a:pt x="48822" y="27120"/>
                    <a:pt x="51049" y="26023"/>
                  </a:cubicBezTo>
                  <a:cubicBezTo>
                    <a:pt x="53276" y="24959"/>
                    <a:pt x="55602" y="2559"/>
                    <a:pt x="57696" y="1263"/>
                  </a:cubicBezTo>
                  <a:cubicBezTo>
                    <a:pt x="59756" y="0"/>
                    <a:pt x="73283" y="9439"/>
                    <a:pt x="76473" y="11234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5119;p27"/>
            <p:cNvSpPr/>
            <p:nvPr/>
          </p:nvSpPr>
          <p:spPr>
            <a:xfrm rot="875358">
              <a:off x="3309694" y="4286083"/>
              <a:ext cx="1911111" cy="1444965"/>
            </a:xfrm>
            <a:custGeom>
              <a:avLst/>
              <a:gdLst/>
              <a:ahLst/>
              <a:cxnLst/>
              <a:rect l="l" t="t" r="r" b="b"/>
              <a:pathLst>
                <a:path w="76441" h="57796" fill="none" extrusionOk="0">
                  <a:moveTo>
                    <a:pt x="1" y="57795"/>
                  </a:moveTo>
                  <a:cubicBezTo>
                    <a:pt x="499" y="56167"/>
                    <a:pt x="1164" y="39383"/>
                    <a:pt x="3524" y="37722"/>
                  </a:cubicBezTo>
                  <a:cubicBezTo>
                    <a:pt x="5883" y="36027"/>
                    <a:pt x="21371" y="45067"/>
                    <a:pt x="23265" y="44003"/>
                  </a:cubicBezTo>
                  <a:cubicBezTo>
                    <a:pt x="25193" y="42973"/>
                    <a:pt x="29314" y="19210"/>
                    <a:pt x="30643" y="18246"/>
                  </a:cubicBezTo>
                  <a:cubicBezTo>
                    <a:pt x="31906" y="17482"/>
                    <a:pt x="48789" y="27120"/>
                    <a:pt x="51016" y="26056"/>
                  </a:cubicBezTo>
                  <a:cubicBezTo>
                    <a:pt x="53243" y="24960"/>
                    <a:pt x="55602" y="2593"/>
                    <a:pt x="57663" y="1297"/>
                  </a:cubicBezTo>
                  <a:cubicBezTo>
                    <a:pt x="59757" y="1"/>
                    <a:pt x="73283" y="9439"/>
                    <a:pt x="76440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5120;p27"/>
            <p:cNvSpPr/>
            <p:nvPr/>
          </p:nvSpPr>
          <p:spPr>
            <a:xfrm rot="875358">
              <a:off x="3276414" y="4176965"/>
              <a:ext cx="1911086" cy="1444115"/>
            </a:xfrm>
            <a:custGeom>
              <a:avLst/>
              <a:gdLst/>
              <a:ahLst/>
              <a:cxnLst/>
              <a:rect l="l" t="t" r="r" b="b"/>
              <a:pathLst>
                <a:path w="76440" h="57762" fill="none" extrusionOk="0">
                  <a:moveTo>
                    <a:pt x="0" y="57762"/>
                  </a:moveTo>
                  <a:cubicBezTo>
                    <a:pt x="465" y="56166"/>
                    <a:pt x="1130" y="39383"/>
                    <a:pt x="3490" y="37688"/>
                  </a:cubicBezTo>
                  <a:cubicBezTo>
                    <a:pt x="5849" y="36026"/>
                    <a:pt x="21337" y="45066"/>
                    <a:pt x="23264" y="44003"/>
                  </a:cubicBezTo>
                  <a:cubicBezTo>
                    <a:pt x="25192" y="42939"/>
                    <a:pt x="29313" y="19210"/>
                    <a:pt x="30609" y="18246"/>
                  </a:cubicBezTo>
                  <a:cubicBezTo>
                    <a:pt x="31905" y="17448"/>
                    <a:pt x="48788" y="27120"/>
                    <a:pt x="51015" y="26056"/>
                  </a:cubicBezTo>
                  <a:cubicBezTo>
                    <a:pt x="53242" y="24959"/>
                    <a:pt x="55601" y="2559"/>
                    <a:pt x="57662" y="1296"/>
                  </a:cubicBezTo>
                  <a:cubicBezTo>
                    <a:pt x="59756" y="0"/>
                    <a:pt x="73282" y="9439"/>
                    <a:pt x="76439" y="11267"/>
                  </a:cubicBezTo>
                </a:path>
              </a:pathLst>
            </a:custGeom>
            <a:noFill/>
            <a:ln w="22425" cap="flat" cmpd="sng">
              <a:solidFill>
                <a:schemeClr val="dk1"/>
              </a:solidFill>
              <a:prstDash val="solid"/>
              <a:miter lim="3323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1" name="Picture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476750"/>
            <a:ext cx="9143244" cy="896038"/>
          </a:xfrm>
          <a:prstGeom prst="rect">
            <a:avLst/>
          </a:prstGeom>
        </p:spPr>
      </p:pic>
      <p:sp>
        <p:nvSpPr>
          <p:cNvPr id="177" name="Google Shape;7610;p51"/>
          <p:cNvSpPr txBox="1">
            <a:spLocks/>
          </p:cNvSpPr>
          <p:nvPr/>
        </p:nvSpPr>
        <p:spPr>
          <a:xfrm>
            <a:off x="2561919" y="939272"/>
            <a:ext cx="3773700" cy="1371600"/>
          </a:xfrm>
          <a:prstGeom prst="rect">
            <a:avLst/>
          </a:prstGeom>
        </p:spPr>
        <p:txBody>
          <a:bodyPr spcFirstLastPara="1" wrap="square" lIns="91425" tIns="146300" rIns="91425" bIns="91425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7200" b="1" dirty="0" smtClean="0">
                <a:solidFill>
                  <a:srgbClr val="2F5378"/>
                </a:solidFill>
              </a:rPr>
              <a:t>BAB 2</a:t>
            </a:r>
            <a:endParaRPr lang="en-US" sz="7200" b="1" dirty="0">
              <a:solidFill>
                <a:srgbClr val="2F5378"/>
              </a:solidFill>
            </a:endParaRPr>
          </a:p>
        </p:txBody>
      </p:sp>
      <p:sp>
        <p:nvSpPr>
          <p:cNvPr id="178" name="Google Shape;7611;p51"/>
          <p:cNvSpPr txBox="1">
            <a:spLocks/>
          </p:cNvSpPr>
          <p:nvPr/>
        </p:nvSpPr>
        <p:spPr>
          <a:xfrm>
            <a:off x="874253" y="2375650"/>
            <a:ext cx="7192475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ID" sz="2000" dirty="0" smtClean="0">
                <a:solidFill>
                  <a:srgbClr val="4D4962"/>
                </a:solidFill>
                <a:latin typeface="Arial" pitchFamily="34" charset="0"/>
                <a:cs typeface="Arial" pitchFamily="34" charset="0"/>
              </a:rPr>
              <a:t>PENCEMARAN LINGKUNGAN DAN ENERGI ALTERNATIF</a:t>
            </a:r>
            <a:endParaRPr lang="en-US" sz="2000" dirty="0">
              <a:solidFill>
                <a:srgbClr val="4D496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9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1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772402" cy="691915"/>
            <a:chOff x="-76201" y="309563"/>
            <a:chExt cx="14409113" cy="691915"/>
          </a:xfrm>
        </p:grpSpPr>
        <p:sp>
          <p:nvSpPr>
            <p:cNvPr id="5" name="Pentagon 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8758482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Bentuk-Bentuk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8258483" y="315678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hevron 1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876800" y="213616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43253" y="1455285"/>
                <a:ext cx="6105147" cy="269301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 potensial (</a:t>
                </a:r>
                <a:r>
                  <a:rPr lang="sv-SE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EP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adalah energi yang dimiliki benda karena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kedudukannya.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potensial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dipengaruhi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oleh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massa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ketinggian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percepatan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gravitasi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Secara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matematis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potensial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dapat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dirumuskan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s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ebagai berikut.</a:t>
                </a: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</a:rPr>
                      <m:t>𝐸𝑃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𝑚𝑔h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3" y="1455285"/>
                <a:ext cx="6105147" cy="2693015"/>
              </a:xfrm>
              <a:prstGeom prst="rect">
                <a:avLst/>
              </a:prstGeom>
              <a:blipFill rotWithShape="1">
                <a:blip r:embed="rId3"/>
                <a:stretch>
                  <a:fillRect l="-99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Potensial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xmlns="" id="{82FDB45F-5BD3-14CD-FD57-92D482343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1101" y="1779700"/>
            <a:ext cx="2802899" cy="1868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7563356" y="3629988"/>
            <a:ext cx="14689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200" i="1" dirty="0" smtClean="0"/>
              <a:t>Sumber</a:t>
            </a:r>
            <a:r>
              <a:rPr lang="id-ID" sz="1200" i="1" dirty="0"/>
              <a:t>: </a:t>
            </a:r>
            <a:r>
              <a:rPr lang="en-US" sz="1200" i="1" dirty="0" err="1" smtClean="0"/>
              <a:t>freepik</a:t>
            </a:r>
            <a:r>
              <a:rPr lang="id-ID" sz="1200" i="1" dirty="0" smtClean="0"/>
              <a:t>.com</a:t>
            </a:r>
            <a:endParaRPr lang="en-ID" sz="1200" i="1" dirty="0"/>
          </a:p>
        </p:txBody>
      </p:sp>
    </p:spTree>
    <p:extLst>
      <p:ext uri="{BB962C8B-B14F-4D97-AF65-F5344CB8AC3E}">
        <p14:creationId xmlns:p14="http://schemas.microsoft.com/office/powerpoint/2010/main" val="26335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43253" y="1455284"/>
                <a:ext cx="6105147" cy="218326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Semua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bergerak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memiliki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dinamakan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kinetik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𝐸𝐾</m:t>
                    </m:r>
                  </m:oMath>
                </a14:m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kinetik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sebanding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dengan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massa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kuadrat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kecepatannya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dengan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konstanta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pembanding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en-ID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Dengan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demikian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besarnya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kinetik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dapat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dirumuskan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sebagai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en-ID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𝐸𝐾</m:t>
                    </m:r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𝑚𝑣</m:t>
                        </m:r>
                      </m:e>
                      <m:sup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id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3" y="1455284"/>
                <a:ext cx="6105147" cy="2183265"/>
              </a:xfrm>
              <a:prstGeom prst="rect">
                <a:avLst/>
              </a:prstGeom>
              <a:blipFill rotWithShape="1">
                <a:blip r:embed="rId3"/>
                <a:stretch>
                  <a:fillRect l="-99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121481" y="1057021"/>
            <a:ext cx="2668259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>
                <a:solidFill>
                  <a:schemeClr val="tx1"/>
                </a:solidFill>
              </a:rPr>
              <a:t>Energi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Kinetik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498104" y="1726265"/>
            <a:ext cx="2324774" cy="1895010"/>
            <a:chOff x="5831379" y="2522223"/>
            <a:chExt cx="2906072" cy="1594497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xmlns="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31379" y="2522223"/>
              <a:ext cx="2905230" cy="130511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A09A34B-41DF-2324-4533-D35ED53AB94D}"/>
                </a:ext>
              </a:extLst>
            </p:cNvPr>
            <p:cNvSpPr txBox="1"/>
            <p:nvPr/>
          </p:nvSpPr>
          <p:spPr>
            <a:xfrm>
              <a:off x="6458450" y="3883648"/>
              <a:ext cx="2279001" cy="233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200" i="1" dirty="0"/>
                <a:t>Sumber: </a:t>
              </a:r>
              <a:r>
                <a:rPr lang="en-US" sz="1200" i="1" dirty="0" err="1" smtClean="0"/>
                <a:t>freepik</a:t>
              </a:r>
              <a:r>
                <a:rPr lang="id-ID" sz="1200" i="1" dirty="0" smtClean="0"/>
                <a:t>.com</a:t>
              </a:r>
              <a:endParaRPr lang="en-ID" sz="1200" i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772402" cy="691915"/>
            <a:chOff x="-76201" y="309563"/>
            <a:chExt cx="14409113" cy="691915"/>
          </a:xfrm>
        </p:grpSpPr>
        <p:sp>
          <p:nvSpPr>
            <p:cNvPr id="22" name="Pentagon 21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8758482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Bentuk-Bentuk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24" name="Chevron 23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8258483" y="315678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Chevron 24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876800" y="213616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8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43253" y="1247776"/>
                <a:ext cx="6705224" cy="330517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Kalor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merupakan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panas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mampu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mengubah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suhu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wujud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kalor yang diserap atau dilepas benda untuk mengubah suhunya dipengaruhi</a:t>
                </a: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oleh massa benda (</a:t>
                </a:r>
                <a:r>
                  <a:rPr lang="id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kalor jenis benda (</a:t>
                </a:r>
                <a:r>
                  <a:rPr lang="id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dan perubahan suhu benda (</a:t>
                </a:r>
                <a:r>
                  <a:rPr lang="el-GR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id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ID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r>
                        <a:rPr lang="id-ID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𝑚𝑐</m:t>
                      </m:r>
                      <m:r>
                        <m:rPr>
                          <m:sty m:val="p"/>
                        </m:rPr>
                        <a:rPr lang="el-GR" sz="1600" dirty="0">
                          <a:solidFill>
                            <a:schemeClr val="tx1"/>
                          </a:solidFill>
                          <a:latin typeface="Cambria Math"/>
                        </a:rPr>
                        <m:t>Δ</m:t>
                      </m:r>
                      <m:r>
                        <a:rPr lang="id-ID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kalor yang diserap atau dilepas benda untuk mengubah wujudnya </a:t>
                </a: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dipengaruhi</a:t>
                </a:r>
                <a:r>
                  <a:rPr lang="en-US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id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massa 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benda (</a:t>
                </a:r>
                <a:r>
                  <a:rPr lang="id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dan kalor lebur atau kalor uap benda (</a:t>
                </a:r>
                <a:r>
                  <a:rPr lang="id-ID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id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:r>
                  <a:rPr lang="en-ID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</a:t>
                </a:r>
                <a:r>
                  <a:rPr lang="en-ID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	 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id-ID" sz="1600" i="1" dirty="0">
                        <a:solidFill>
                          <a:schemeClr val="tx1"/>
                        </a:solidFill>
                        <a:latin typeface="Cambria Math"/>
                      </a:rPr>
                      <m:t>𝑚𝐿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3" y="1247776"/>
                <a:ext cx="6705224" cy="3305174"/>
              </a:xfrm>
              <a:prstGeom prst="rect">
                <a:avLst/>
              </a:prstGeom>
              <a:blipFill rotWithShape="1">
                <a:blip r:embed="rId3"/>
                <a:stretch>
                  <a:fillRect l="-91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143253" y="896996"/>
            <a:ext cx="2164518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Kalor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984780" y="1247776"/>
            <a:ext cx="2110234" cy="3092334"/>
            <a:chOff x="6854263" y="1620908"/>
            <a:chExt cx="1816939" cy="2658513"/>
          </a:xfrm>
        </p:grpSpPr>
        <p:pic>
          <p:nvPicPr>
            <p:cNvPr id="18" name="Picture 10">
              <a:extLst>
                <a:ext uri="{FF2B5EF4-FFF2-40B4-BE49-F238E27FC236}">
                  <a16:creationId xmlns:a16="http://schemas.microsoft.com/office/drawing/2014/main" xmlns="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54263" y="1620908"/>
              <a:ext cx="1743129" cy="2394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FDA8AB3-7981-E8C1-9A12-89A3F0ACEB84}"/>
                </a:ext>
              </a:extLst>
            </p:cNvPr>
            <p:cNvSpPr txBox="1"/>
            <p:nvPr/>
          </p:nvSpPr>
          <p:spPr>
            <a:xfrm>
              <a:off x="7014203" y="4021414"/>
              <a:ext cx="1656999" cy="258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 smtClean="0"/>
                <a:t>p</a:t>
              </a:r>
              <a:r>
                <a:rPr lang="id-ID" sz="1200" i="1" dirty="0" smtClean="0"/>
                <a:t>ixabay.com</a:t>
              </a:r>
              <a:endParaRPr lang="en-ID" sz="1200" i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772402" cy="691915"/>
            <a:chOff x="-76201" y="309563"/>
            <a:chExt cx="14409113" cy="691915"/>
          </a:xfrm>
        </p:grpSpPr>
        <p:sp>
          <p:nvSpPr>
            <p:cNvPr id="15" name="Pentagon 14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8758482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Bentuk-Bentuk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20" name="Chevron 19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8258483" y="315678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Chevron 2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876800" y="213616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10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44251" y="1378689"/>
                <a:ext cx="5875550" cy="23458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 listrik merupakan bentuk energi yang diserap suatu hambatan listrik untuk mengalirkan muatan listrik. </a:t>
                </a: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 energi listrik dipengaruhi oleh kuat arus listrik (</a:t>
                </a:r>
                <a14:m>
                  <m:oMath xmlns:m="http://schemas.openxmlformats.org/officeDocument/2006/math"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𝐼</m:t>
                    </m:r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yang mengalir, hambatan listrik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dan waktu aliran 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(t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 	</a:t>
                </a:r>
                <a:endParaRPr lang="en-US" sz="16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>
                  <a:spcBef>
                    <a:spcPct val="2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𝑊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sv-SE" sz="16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ID" sz="16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𝑅𝑡</m:t>
                      </m:r>
                    </m:oMath>
                  </m:oMathPara>
                </a14:m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51" y="1378689"/>
                <a:ext cx="5875550" cy="2345877"/>
              </a:xfrm>
              <a:prstGeom prst="rect">
                <a:avLst/>
              </a:prstGeom>
              <a:blipFill rotWithShape="1">
                <a:blip r:embed="rId4"/>
                <a:stretch>
                  <a:fillRect l="-207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144251" y="1047750"/>
            <a:ext cx="2295147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Listrik</a:t>
            </a:r>
            <a:endParaRPr lang="en-ID" sz="2000" b="1" dirty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242708" y="936742"/>
            <a:ext cx="2723780" cy="2753515"/>
            <a:chOff x="5971769" y="1088332"/>
            <a:chExt cx="2742075" cy="2706499"/>
          </a:xfrm>
        </p:grpSpPr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xmlns="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71769" y="1088332"/>
              <a:ext cx="2742075" cy="2574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FDA8AB3-7981-E8C1-9A12-89A3F0ACEB84}"/>
                </a:ext>
              </a:extLst>
            </p:cNvPr>
            <p:cNvSpPr txBox="1"/>
            <p:nvPr/>
          </p:nvSpPr>
          <p:spPr>
            <a:xfrm>
              <a:off x="6756856" y="3538509"/>
              <a:ext cx="1627582" cy="256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/>
                <a:t>p</a:t>
              </a:r>
              <a:r>
                <a:rPr lang="id-ID" sz="1200" i="1" dirty="0"/>
                <a:t>ixabay.com</a:t>
              </a:r>
              <a:endParaRPr lang="en-ID" sz="1200" i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207501"/>
            <a:ext cx="7772402" cy="691915"/>
            <a:chOff x="-76201" y="309563"/>
            <a:chExt cx="14409113" cy="691915"/>
          </a:xfrm>
        </p:grpSpPr>
        <p:sp>
          <p:nvSpPr>
            <p:cNvPr id="18" name="Pentagon 17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1" y="309563"/>
              <a:ext cx="8758482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500" b="1" dirty="0" err="1" smtClean="0">
                  <a:ln w="0"/>
                  <a:cs typeface="Calibri" panose="020F0502020204030204" pitchFamily="34" charset="0"/>
                </a:rPr>
                <a:t>Bentuk-Bentuk</a:t>
              </a:r>
              <a:r>
                <a:rPr lang="en-ID" sz="35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500" b="1" dirty="0" err="1">
                  <a:ln w="0"/>
                  <a:cs typeface="Calibri" panose="020F0502020204030204" pitchFamily="34" charset="0"/>
                </a:rPr>
                <a:t>Energi</a:t>
              </a:r>
              <a:endParaRPr lang="en-ID" sz="35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20" name="Chevron 19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8258483" y="315678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Chevron 2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4876800" y="213616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2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21483" y="1428750"/>
                <a:ext cx="6041056" cy="25549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Jumlah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 energi potensial dan energi kinetik suatu benda dinamakan energi mekanik, yang disimbolkan </a:t>
                </a:r>
                <a14:m>
                  <m:oMath xmlns:m="http://schemas.openxmlformats.org/officeDocument/2006/math"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𝐸𝑀</m:t>
                    </m:r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 	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𝐸𝑀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𝐸𝑃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</a:rPr>
                      <m:t>𝐸𝐾</m:t>
                    </m:r>
                  </m:oMath>
                </a14:m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Sebuah benda yang bergerak pada medan gaya konservatif akan memenuhi hukum kekekalan energi 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mekanik</a:t>
                </a: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𝐸𝑀</m:t>
                    </m:r>
                    <m:r>
                      <a:rPr lang="sv-SE" sz="1600" i="1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= </m:t>
                    </m:r>
                    <m:r>
                      <m:rPr>
                        <m:sty m:val="p"/>
                      </m:rPr>
                      <a:rPr lang="sv-SE" sz="1600" i="0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kekal</m:t>
                    </m:r>
                    <m:r>
                      <a:rPr lang="sv-SE" sz="1600" i="0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600" i="0" dirty="0" smtClean="0">
                  <a:solidFill>
                    <a:schemeClr val="tx1"/>
                  </a:solidFill>
                  <a:latin typeface="Cambria Math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v-SE" sz="1600" i="0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atau</m:t>
                      </m:r>
                    </m:oMath>
                  </m:oMathPara>
                </a14:m>
                <a:endParaRPr lang="en-US" sz="1600" i="0" dirty="0" smtClean="0">
                  <a:solidFill>
                    <a:schemeClr val="tx1"/>
                  </a:solidFill>
                  <a:latin typeface="Cambria Math"/>
                  <a:cs typeface="Arial" pitchFamily="34" charset="0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sv-SE" sz="1600" i="0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sSub>
                      <m:sSubPr>
                        <m:ctrlPr>
                          <a:rPr lang="sv-SE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v-SE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𝐸𝑃</m:t>
                        </m:r>
                      </m:e>
                      <m:sub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v-SE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𝐸𝐾</m:t>
                        </m:r>
                      </m:e>
                      <m:sub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𝐸𝑃</m:t>
                        </m:r>
                      </m:e>
                      <m:sub>
                        <m:r>
                          <a:rPr lang="en-ID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sv-SE" sz="1600" i="1" dirty="0">
                            <a:solidFill>
                              <a:schemeClr val="tx1"/>
                            </a:solidFill>
                            <a:latin typeface="Arial" pitchFamily="34" charset="0"/>
                            <a:cs typeface="Arial" pitchFamily="34" charset="0"/>
                          </a:rPr>
                          <m:t>EK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id-ID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83" y="1428750"/>
                <a:ext cx="6041056" cy="2554994"/>
              </a:xfrm>
              <a:prstGeom prst="rect">
                <a:avLst/>
              </a:prstGeom>
              <a:blipFill rotWithShape="1">
                <a:blip r:embed="rId3"/>
                <a:stretch>
                  <a:fillRect l="-201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Horizontal Scroll 11"/>
          <p:cNvSpPr/>
          <p:nvPr/>
        </p:nvSpPr>
        <p:spPr>
          <a:xfrm>
            <a:off x="99709" y="1057021"/>
            <a:ext cx="2795891" cy="4572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en-ID" sz="2000" b="1" dirty="0" err="1" smtClean="0">
                <a:solidFill>
                  <a:schemeClr val="tx1"/>
                </a:solidFill>
              </a:rPr>
              <a:t>Energi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Mekanik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3" y="207501"/>
            <a:ext cx="7772403" cy="692640"/>
            <a:chOff x="-76203" y="309563"/>
            <a:chExt cx="14409115" cy="692640"/>
          </a:xfrm>
        </p:grpSpPr>
        <p:sp>
          <p:nvSpPr>
            <p:cNvPr id="16" name="Pentagon 15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309563"/>
              <a:ext cx="12007596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19043" y="309563"/>
              <a:ext cx="14013869" cy="60016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ID" sz="3300" b="1" dirty="0" err="1" smtClean="0">
                  <a:ln w="0"/>
                  <a:cs typeface="Calibri" panose="020F0502020204030204" pitchFamily="34" charset="0"/>
                </a:rPr>
                <a:t>Hukum</a:t>
              </a:r>
              <a:r>
                <a:rPr lang="en-ID" sz="3300" b="1" dirty="0" smtClean="0">
                  <a:ln w="0"/>
                  <a:cs typeface="Calibri" panose="020F0502020204030204" pitchFamily="34" charset="0"/>
                </a:rPr>
                <a:t> </a:t>
              </a:r>
              <a:r>
                <a:rPr lang="en-ID" sz="3300" b="1" dirty="0" err="1">
                  <a:ln w="0"/>
                  <a:cs typeface="Calibri" panose="020F0502020204030204" pitchFamily="34" charset="0"/>
                </a:rPr>
                <a:t>Kekekalan</a:t>
              </a:r>
              <a:r>
                <a:rPr lang="en-ID" sz="3300" b="1" dirty="0">
                  <a:ln w="0"/>
                  <a:cs typeface="Calibri" panose="020F0502020204030204" pitchFamily="34" charset="0"/>
                </a:rPr>
                <a:t> </a:t>
              </a:r>
              <a:r>
                <a:rPr lang="en-ID" sz="3300" b="1" dirty="0" err="1">
                  <a:ln w="0"/>
                  <a:cs typeface="Calibri" panose="020F0502020204030204" pitchFamily="34" charset="0"/>
                </a:rPr>
                <a:t>Energi</a:t>
              </a:r>
              <a:r>
                <a:rPr lang="en-ID" sz="3300" b="1" dirty="0">
                  <a:ln w="0"/>
                  <a:cs typeface="Calibri" panose="020F0502020204030204" pitchFamily="34" charset="0"/>
                </a:rPr>
                <a:t> </a:t>
              </a:r>
              <a:r>
                <a:rPr lang="en-ID" sz="3300" b="1" dirty="0" err="1">
                  <a:ln w="0"/>
                  <a:cs typeface="Calibri" panose="020F0502020204030204" pitchFamily="34" charset="0"/>
                </a:rPr>
                <a:t>Mekanik</a:t>
              </a:r>
              <a:endParaRPr lang="en-ID" sz="3300" b="1" dirty="0">
                <a:ln w="0"/>
                <a:cs typeface="Calibri" panose="020F0502020204030204" pitchFamily="34" charset="0"/>
              </a:endParaRPr>
            </a:p>
          </p:txBody>
        </p:sp>
        <p:sp>
          <p:nvSpPr>
            <p:cNvPr id="20" name="Chevron 19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11489686" y="316403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Chevron 20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6603253" y="207501"/>
            <a:ext cx="659655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324601" y="1538712"/>
            <a:ext cx="2727560" cy="2328437"/>
            <a:chOff x="5899416" y="2378285"/>
            <a:chExt cx="3273497" cy="1697179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xmlns="" id="{F4CFBDA3-DA65-4772-BDFA-B4639733E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99416" y="2378285"/>
              <a:ext cx="3273497" cy="146895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A09A34B-41DF-2324-4533-D35ED53AB94D}"/>
                </a:ext>
              </a:extLst>
            </p:cNvPr>
            <p:cNvSpPr txBox="1"/>
            <p:nvPr/>
          </p:nvSpPr>
          <p:spPr>
            <a:xfrm>
              <a:off x="6453388" y="3842392"/>
              <a:ext cx="2279001" cy="233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</a:t>
              </a:r>
              <a:r>
                <a:rPr lang="en-ID" sz="1200" i="1" dirty="0"/>
                <a:t>p</a:t>
              </a:r>
              <a:r>
                <a:rPr lang="id-ID" sz="1200" i="1" dirty="0"/>
                <a:t>ixabay.com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6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21481" y="1282805"/>
                <a:ext cx="6279319" cy="314800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spcBef>
                    <a:spcPct val="20000"/>
                  </a:spcBef>
                  <a:buFont typeface="Wingdings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Pembangkit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Listrik Tenaga Air (PLTA) merupakan pembangkit yang dapat mengubah energi potensial air menjadi energi listrik.</a:t>
                </a:r>
              </a:p>
              <a:p>
                <a:pPr marL="285750" indent="-285750">
                  <a:spcBef>
                    <a:spcPct val="20000"/>
                  </a:spcBef>
                  <a:buFont typeface="Wingdings" pitchFamily="2" charset="2"/>
                  <a:buChar char="Ø"/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 potensial air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EP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umumnya diperoleh dari debit aliran airnya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Q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  <a:endParaRPr lang="sv-SE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285750" indent="-285750">
                  <a:spcBef>
                    <a:spcPct val="20000"/>
                  </a:spcBef>
                  <a:buFont typeface="Wingdings" pitchFamily="2" charset="2"/>
                  <a:buChar char="Ø"/>
                  <a:defRPr/>
                </a:pP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Volume air yang 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mengalir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memenuhi persamaan </a:t>
                </a:r>
                <a:r>
                  <a:rPr lang="sv-SE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 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Qt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sehingga energi potensialnya memenuhi rumus 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berikut.</a:t>
                </a:r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ct val="20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𝐸𝑃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=(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𝑝𝑉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𝑔h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sv-SE" sz="1600" i="0" dirty="0">
                          <a:solidFill>
                            <a:schemeClr val="tx1"/>
                          </a:solidFill>
                          <a:latin typeface="Cambria Math"/>
                        </a:rPr>
                        <m:t>atau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𝐸𝑃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 =(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𝑝𝑄𝑡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  <m:r>
                        <a:rPr lang="sv-SE" sz="16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𝑔h</m:t>
                      </m:r>
                    </m:oMath>
                  </m:oMathPara>
                </a14:m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285750" indent="-285750">
                  <a:spcBef>
                    <a:spcPct val="20000"/>
                  </a:spcBef>
                  <a:buFont typeface="Wingdings" pitchFamily="2" charset="2"/>
                  <a:buChar char="Ø"/>
                  <a:defRPr/>
                </a:pP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Besar energi listrik yang dihasilkan PLTA dirumuskan dalam daya listrik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yang dihasilkan tiap satuan waktu (</a:t>
                </a:r>
                <a:r>
                  <a:rPr lang="sv-SE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sehingga memenuhi persamaan </a:t>
                </a:r>
                <a:r>
                  <a:rPr lang="sv-SE" sz="16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berikut.</a:t>
                </a:r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𝑊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= 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𝑃𝑡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sv-SE" sz="1600" i="0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atau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𝑃</m:t>
                    </m:r>
                    <m:r>
                      <a:rPr lang="sv-SE" sz="1600" i="1" dirty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sv-S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v-SE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sv-S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81" y="1282805"/>
                <a:ext cx="6279319" cy="3148004"/>
              </a:xfrm>
              <a:prstGeom prst="rect">
                <a:avLst/>
              </a:prstGeom>
              <a:blipFill rotWithShape="1">
                <a:blip r:embed="rId3"/>
                <a:stretch>
                  <a:fillRect l="-193"/>
                </a:stretch>
              </a:blip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2" y="127891"/>
            <a:ext cx="8080149" cy="689890"/>
            <a:chOff x="-76203" y="266004"/>
            <a:chExt cx="14126583" cy="68989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3" y="270094"/>
              <a:ext cx="10124800" cy="68580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Pembangkit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Listrik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Tenaga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Air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603407" y="266004"/>
              <a:ext cx="1222922" cy="68580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5943600" y="127891"/>
            <a:ext cx="725620" cy="685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776548" y="1282805"/>
            <a:ext cx="2138851" cy="3065350"/>
            <a:chOff x="6938169" y="1723584"/>
            <a:chExt cx="2093906" cy="2049153"/>
          </a:xfrm>
        </p:grpSpPr>
        <p:pic>
          <p:nvPicPr>
            <p:cNvPr id="15" name="Picture 10">
              <a:extLst>
                <a:ext uri="{FF2B5EF4-FFF2-40B4-BE49-F238E27FC236}">
                  <a16:creationId xmlns="" xmlns:a16="http://schemas.microsoft.com/office/drawing/2014/main" id="{21032AD5-148D-A3C5-EBFE-AAD73F636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38169" y="1723584"/>
              <a:ext cx="2093906" cy="1775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FDA8AB3-7981-E8C1-9A12-89A3F0ACEB84}"/>
                </a:ext>
              </a:extLst>
            </p:cNvPr>
            <p:cNvSpPr txBox="1"/>
            <p:nvPr/>
          </p:nvSpPr>
          <p:spPr>
            <a:xfrm>
              <a:off x="7288484" y="3495752"/>
              <a:ext cx="1671635" cy="27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i="1" dirty="0"/>
                <a:t>Sumber: pexels.com</a:t>
              </a:r>
              <a:endParaRPr lang="en-ID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0341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178" y="133350"/>
            <a:ext cx="1179722" cy="381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8445" y="1428751"/>
            <a:ext cx="8061155" cy="25145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Sumber energi merupakan kebutuhan yang besar dalam kehidupan sehari-hari. Sumber energi ini digunakan untuk memenuhi kebutuhan primer, sekunder, maupun tersier.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Kebutuhan energi saat ini banyak menggunakan sumber energi minyak bumi dan batu bara. Namun, di daerah tertentu sudah dikembangkan penggunaan sumber energi air, panas bumi, angin, dan biomassa.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sv-S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Berdasarkan ketersediaannya saat ini dan keberlanjutannya, sumber energi dapat dibagi menjadi dua jenis, yaitu sumber energi terbarukan dan tak terbarukan.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37F6641B-CD02-7890-F76F-3EAC9CD999F9}"/>
              </a:ext>
            </a:extLst>
          </p:cNvPr>
          <p:cNvGrpSpPr/>
          <p:nvPr/>
        </p:nvGrpSpPr>
        <p:grpSpPr>
          <a:xfrm>
            <a:off x="-76203" y="127890"/>
            <a:ext cx="8080150" cy="1072260"/>
            <a:chOff x="-76205" y="266003"/>
            <a:chExt cx="14126585" cy="1072260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xmlns="" id="{CF1BBDA9-FAE6-1D8D-BFC8-2684BB693AD7}"/>
                </a:ext>
              </a:extLst>
            </p:cNvPr>
            <p:cNvSpPr/>
            <p:nvPr/>
          </p:nvSpPr>
          <p:spPr bwMode="auto">
            <a:xfrm>
              <a:off x="-76205" y="270093"/>
              <a:ext cx="10391244" cy="1068170"/>
            </a:xfrm>
            <a:prstGeom prst="homePlat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ID" sz="3300" b="1" dirty="0" err="1" smtClean="0">
                  <a:solidFill>
                    <a:schemeClr val="tx1"/>
                  </a:solidFill>
                </a:rPr>
                <a:t>Penggunaan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Sumber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Energi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 smtClean="0">
                  <a:solidFill>
                    <a:schemeClr val="tx1"/>
                  </a:solidFill>
                </a:rPr>
                <a:t>dan</a:t>
              </a:r>
              <a:r>
                <a:rPr lang="en-ID" sz="3300" b="1" dirty="0" smtClean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Pencemaran</a:t>
              </a:r>
              <a:r>
                <a:rPr lang="en-ID" sz="3300" b="1" dirty="0">
                  <a:solidFill>
                    <a:schemeClr val="tx1"/>
                  </a:solidFill>
                </a:rPr>
                <a:t> </a:t>
              </a:r>
              <a:r>
                <a:rPr lang="en-ID" sz="3300" b="1" dirty="0" err="1">
                  <a:solidFill>
                    <a:schemeClr val="tx1"/>
                  </a:solidFill>
                </a:rPr>
                <a:t>Lingkungan</a:t>
              </a:r>
              <a:endParaRPr lang="en-ID" sz="33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1748F8-B4BD-D98F-DBF5-DF10AB72B62E}"/>
                </a:ext>
              </a:extLst>
            </p:cNvPr>
            <p:cNvSpPr/>
            <p:nvPr/>
          </p:nvSpPr>
          <p:spPr bwMode="auto">
            <a:xfrm>
              <a:off x="36512" y="309563"/>
              <a:ext cx="14013868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xmlns="" id="{2914C912-CA93-0D67-4506-26A03394360A}"/>
                </a:ext>
              </a:extLst>
            </p:cNvPr>
            <p:cNvSpPr/>
            <p:nvPr/>
          </p:nvSpPr>
          <p:spPr bwMode="auto">
            <a:xfrm>
              <a:off x="9629902" y="266003"/>
              <a:ext cx="1831780" cy="1072260"/>
            </a:xfrm>
            <a:prstGeom prst="chevr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Chevron 25">
            <a:extLst>
              <a:ext uri="{FF2B5EF4-FFF2-40B4-BE49-F238E27FC236}">
                <a16:creationId xmlns:a16="http://schemas.microsoft.com/office/drawing/2014/main" xmlns="" id="{2914C912-CA93-0D67-4506-26A03394360A}"/>
              </a:ext>
            </a:extLst>
          </p:cNvPr>
          <p:cNvSpPr/>
          <p:nvPr/>
        </p:nvSpPr>
        <p:spPr bwMode="auto">
          <a:xfrm>
            <a:off x="6096000" y="127881"/>
            <a:ext cx="1066800" cy="1066800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4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758</Words>
  <Application>Microsoft Office PowerPoint</Application>
  <PresentationFormat>On-screen Show (16:9)</PresentationFormat>
  <Paragraphs>87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Hani Trifani</cp:lastModifiedBy>
  <cp:revision>69</cp:revision>
  <dcterms:created xsi:type="dcterms:W3CDTF">2022-01-17T01:37:52Z</dcterms:created>
  <dcterms:modified xsi:type="dcterms:W3CDTF">2023-05-06T02:08:22Z</dcterms:modified>
</cp:coreProperties>
</file>