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8" r:id="rId3"/>
    <p:sldId id="283" r:id="rId4"/>
    <p:sldId id="341" r:id="rId5"/>
    <p:sldId id="312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50" r:id="rId14"/>
    <p:sldId id="356" r:id="rId15"/>
    <p:sldId id="316" r:id="rId16"/>
    <p:sldId id="349" r:id="rId17"/>
    <p:sldId id="353" r:id="rId18"/>
    <p:sldId id="351" r:id="rId19"/>
    <p:sldId id="352" r:id="rId20"/>
    <p:sldId id="354" r:id="rId21"/>
    <p:sldId id="357" r:id="rId22"/>
    <p:sldId id="355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F360922-223A-45D3-80E8-C7C8CC8A2D90}">
          <p14:sldIdLst>
            <p14:sldId id="258"/>
            <p14:sldId id="283"/>
            <p14:sldId id="341"/>
            <p14:sldId id="312"/>
            <p14:sldId id="342"/>
            <p14:sldId id="343"/>
            <p14:sldId id="344"/>
            <p14:sldId id="345"/>
            <p14:sldId id="346"/>
            <p14:sldId id="347"/>
            <p14:sldId id="348"/>
            <p14:sldId id="350"/>
            <p14:sldId id="356"/>
            <p14:sldId id="316"/>
          </p14:sldIdLst>
        </p14:section>
        <p14:section name="Untitled Section" id="{95912268-009B-4A52-83FB-C29D43A04D84}">
          <p14:sldIdLst>
            <p14:sldId id="349"/>
            <p14:sldId id="353"/>
            <p14:sldId id="351"/>
            <p14:sldId id="352"/>
            <p14:sldId id="354"/>
            <p14:sldId id="357"/>
            <p14:sldId id="3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5D3"/>
    <a:srgbClr val="A073B0"/>
    <a:srgbClr val="F4F7E0"/>
    <a:srgbClr val="254061"/>
    <a:srgbClr val="A58469"/>
    <a:srgbClr val="F05120"/>
    <a:srgbClr val="005C4A"/>
    <a:srgbClr val="EFCACA"/>
    <a:srgbClr val="579488"/>
    <a:srgbClr val="9DD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6340" autoAdjust="0"/>
  </p:normalViewPr>
  <p:slideViewPr>
    <p:cSldViewPr>
      <p:cViewPr varScale="1">
        <p:scale>
          <a:sx n="116" d="100"/>
          <a:sy n="116" d="100"/>
        </p:scale>
        <p:origin x="57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05/04/2023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../media/image3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../media/image5.png"/><Relationship Id="rId4" Type="http://schemas.openxmlformats.org/officeDocument/2006/relationships/image" Target="../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../media/image3.png"/><Relationship Id="rId2" Type="http://schemas.openxmlformats.org/officeDocument/2006/relationships/image" Target="../../media/image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99908" y="2977351"/>
            <a:ext cx="251601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0"/>
            <a:ext cx="2269429" cy="2995131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37231F-15A1-40FC-A7B3-5A1A4C472B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53" b="1896"/>
          <a:stretch/>
        </p:blipFill>
        <p:spPr>
          <a:xfrm>
            <a:off x="1238251" y="971550"/>
            <a:ext cx="2190750" cy="29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0A1D91D-167E-4347-A624-B2F22942F0C4}"/>
              </a:ext>
            </a:extLst>
          </p:cNvPr>
          <p:cNvSpPr txBox="1"/>
          <p:nvPr/>
        </p:nvSpPr>
        <p:spPr>
          <a:xfrm>
            <a:off x="371546" y="571823"/>
            <a:ext cx="7133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Pencerminan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empat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4A448B1-2FD9-446F-A292-1941863D1F3B}"/>
              </a:ext>
            </a:extLst>
          </p:cNvPr>
          <p:cNvGrpSpPr/>
          <p:nvPr/>
        </p:nvGrpSpPr>
        <p:grpSpPr>
          <a:xfrm>
            <a:off x="463946" y="1096181"/>
            <a:ext cx="3697306" cy="1524000"/>
            <a:chOff x="1244315" y="1785081"/>
            <a:chExt cx="3995943" cy="166005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8155810-863A-4F1C-84E3-99E3DC1B8F84}"/>
                </a:ext>
              </a:extLst>
            </p:cNvPr>
            <p:cNvGrpSpPr/>
            <p:nvPr/>
          </p:nvGrpSpPr>
          <p:grpSpPr>
            <a:xfrm>
              <a:off x="1515884" y="2064381"/>
              <a:ext cx="3483157" cy="1242254"/>
              <a:chOff x="511529" y="1950622"/>
              <a:chExt cx="3483157" cy="1242254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BFA58E6B-B46C-4818-A021-F533249D25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07132" y="1950622"/>
                <a:ext cx="2587554" cy="59985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A4765837-F948-4460-9AD5-13AAE34C0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1529" y="3192875"/>
                <a:ext cx="3115151" cy="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A4B8455-E79C-4A20-8A27-00EDB7323F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9204" y="1950623"/>
                <a:ext cx="887928" cy="124225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5D5A6A10-A2FD-48CE-9A7E-3DC8ED7867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26680" y="2550475"/>
                <a:ext cx="350240" cy="64240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78875B1-66A1-4C71-9767-A978B8CBC381}"/>
                </a:ext>
              </a:extLst>
            </p:cNvPr>
            <p:cNvSpPr/>
            <p:nvPr/>
          </p:nvSpPr>
          <p:spPr>
            <a:xfrm>
              <a:off x="1244315" y="3168134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100" i="1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87565A1-A667-4DC7-A950-E2606302905A}"/>
                </a:ext>
              </a:extLst>
            </p:cNvPr>
            <p:cNvSpPr/>
            <p:nvPr/>
          </p:nvSpPr>
          <p:spPr>
            <a:xfrm>
              <a:off x="4590644" y="3168134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100" i="1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D652CB5-5E9A-422D-9B34-26D656700486}"/>
                </a:ext>
              </a:extLst>
            </p:cNvPr>
            <p:cNvSpPr/>
            <p:nvPr/>
          </p:nvSpPr>
          <p:spPr>
            <a:xfrm>
              <a:off x="4953000" y="2456483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100" i="1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052CF4F-3530-4363-AC40-CEAE66F57948}"/>
                </a:ext>
              </a:extLst>
            </p:cNvPr>
            <p:cNvSpPr/>
            <p:nvPr/>
          </p:nvSpPr>
          <p:spPr>
            <a:xfrm>
              <a:off x="2220219" y="1785081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100" i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5C41E38-33FD-4A23-84AB-CCD890B0ED85}"/>
              </a:ext>
            </a:extLst>
          </p:cNvPr>
          <p:cNvGrpSpPr/>
          <p:nvPr/>
        </p:nvGrpSpPr>
        <p:grpSpPr>
          <a:xfrm>
            <a:off x="4538379" y="1002071"/>
            <a:ext cx="3666098" cy="1567763"/>
            <a:chOff x="4538379" y="1002071"/>
            <a:chExt cx="3666098" cy="15677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56E6904B-ED64-49DD-808B-8FAF422531A9}"/>
                    </a:ext>
                  </a:extLst>
                </p:cNvPr>
                <p:cNvSpPr/>
                <p:nvPr/>
              </p:nvSpPr>
              <p:spPr>
                <a:xfrm>
                  <a:off x="4538379" y="1553202"/>
                  <a:ext cx="352661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10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′</m:t>
                            </m:r>
                          </m:sup>
                        </m:sSup>
                      </m:oMath>
                    </m:oMathPara>
                  </a14:m>
                  <a:endParaRPr lang="en-US" sz="1100" i="1" dirty="0"/>
                </a:p>
              </p:txBody>
            </p:sp>
          </mc:Choice>
          <mc:Fallback xmlns="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56E6904B-ED64-49DD-808B-8FAF422531A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38379" y="1553202"/>
                  <a:ext cx="352661" cy="261610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1244C07-6803-4704-9C4F-20A61DD200B9}"/>
                </a:ext>
              </a:extLst>
            </p:cNvPr>
            <p:cNvGrpSpPr/>
            <p:nvPr/>
          </p:nvGrpSpPr>
          <p:grpSpPr>
            <a:xfrm flipH="1">
              <a:off x="4670632" y="1002071"/>
              <a:ext cx="3533845" cy="1567763"/>
              <a:chOff x="4139777" y="1887398"/>
              <a:chExt cx="3533845" cy="1567763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7299486A-2788-4FCA-9628-5433315C21A6}"/>
                  </a:ext>
                </a:extLst>
              </p:cNvPr>
              <p:cNvGrpSpPr/>
              <p:nvPr/>
            </p:nvGrpSpPr>
            <p:grpSpPr>
              <a:xfrm>
                <a:off x="4139777" y="2180256"/>
                <a:ext cx="3474116" cy="1274904"/>
                <a:chOff x="1244315" y="2064381"/>
                <a:chExt cx="3754726" cy="1388718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FA5FACDE-2E53-410E-8254-1F977F45727F}"/>
                    </a:ext>
                  </a:extLst>
                </p:cNvPr>
                <p:cNvGrpSpPr/>
                <p:nvPr/>
              </p:nvGrpSpPr>
              <p:grpSpPr>
                <a:xfrm>
                  <a:off x="1515884" y="2064381"/>
                  <a:ext cx="3483157" cy="1242254"/>
                  <a:chOff x="511529" y="1950622"/>
                  <a:chExt cx="3483157" cy="1242254"/>
                </a:xfrm>
              </p:grpSpPr>
              <p:cxnSp>
                <p:nvCxnSpPr>
                  <p:cNvPr id="53" name="Straight Connector 52">
                    <a:extLst>
                      <a:ext uri="{FF2B5EF4-FFF2-40B4-BE49-F238E27FC236}">
                        <a16:creationId xmlns:a16="http://schemas.microsoft.com/office/drawing/2014/main" id="{DD39E02E-34E3-4BE3-9ECA-0DBB517984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07132" y="1950622"/>
                    <a:ext cx="2587554" cy="599852"/>
                  </a:xfrm>
                  <a:prstGeom prst="line">
                    <a:avLst/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EDD0F0C6-989C-4C30-B4EA-E74959FA2C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1529" y="3192875"/>
                    <a:ext cx="3115151" cy="0"/>
                  </a:xfrm>
                  <a:prstGeom prst="line">
                    <a:avLst/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D247DAD8-C475-4E29-9F9D-CDD9969EE2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19204" y="1950623"/>
                    <a:ext cx="887928" cy="1242253"/>
                  </a:xfrm>
                  <a:prstGeom prst="line">
                    <a:avLst/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F9BD4F14-44C0-4DA4-8F19-AA9EAD103C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626680" y="2550475"/>
                    <a:ext cx="350240" cy="642400"/>
                  </a:xfrm>
                  <a:prstGeom prst="line">
                    <a:avLst/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DF32F3DC-CE52-4DA7-861B-7CDC70DB53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44315" y="3168134"/>
                      <a:ext cx="375879" cy="28496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110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′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1100" i="1" dirty="0"/>
                    </a:p>
                  </p:txBody>
                </p:sp>
              </mc:Choice>
              <mc:Fallback xmlns=""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DF32F3DC-CE52-4DA7-861B-7CDC70DB5316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244315" y="3168134"/>
                      <a:ext cx="375879" cy="284965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6E656BF9-ABCA-47F8-8AE0-0D655676F946}"/>
                      </a:ext>
                    </a:extLst>
                  </p:cNvPr>
                  <p:cNvSpPr/>
                  <p:nvPr/>
                </p:nvSpPr>
                <p:spPr>
                  <a:xfrm>
                    <a:off x="7317435" y="3193551"/>
                    <a:ext cx="356187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′</m:t>
                              </m:r>
                            </m:sup>
                          </m:sSup>
                        </m:oMath>
                      </m:oMathPara>
                    </a14:m>
                    <a:endParaRPr lang="en-US" sz="1100" i="1" dirty="0"/>
                  </a:p>
                </p:txBody>
              </p:sp>
            </mc:Choice>
            <mc:Fallback xmlns=""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6E656BF9-ABCA-47F8-8AE0-0D655676F94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17435" y="3193551"/>
                    <a:ext cx="356187" cy="26161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EBF694B6-8A8A-498F-99FA-A77120A6DC2A}"/>
                      </a:ext>
                    </a:extLst>
                  </p:cNvPr>
                  <p:cNvSpPr/>
                  <p:nvPr/>
                </p:nvSpPr>
                <p:spPr>
                  <a:xfrm>
                    <a:off x="5045826" y="1887398"/>
                    <a:ext cx="361316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′</m:t>
                              </m:r>
                            </m:sup>
                          </m:sSup>
                        </m:oMath>
                      </m:oMathPara>
                    </a14:m>
                    <a:endParaRPr lang="en-US" sz="1100" i="1" dirty="0"/>
                  </a:p>
                </p:txBody>
              </p:sp>
            </mc:Choice>
            <mc:Fallback xmlns=""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EBF694B6-8A8A-498F-99FA-A77120A6DC2A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45826" y="1887398"/>
                    <a:ext cx="361316" cy="26161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0E5D022-4B06-4A51-9031-20A8B8D5AF08}"/>
              </a:ext>
            </a:extLst>
          </p:cNvPr>
          <p:cNvCxnSpPr>
            <a:cxnSpLocks/>
          </p:cNvCxnSpPr>
          <p:nvPr/>
        </p:nvCxnSpPr>
        <p:spPr>
          <a:xfrm>
            <a:off x="4315972" y="1002071"/>
            <a:ext cx="55550" cy="192388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8774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0A1D91D-167E-4347-A624-B2F22942F0C4}"/>
              </a:ext>
            </a:extLst>
          </p:cNvPr>
          <p:cNvSpPr txBox="1"/>
          <p:nvPr/>
        </p:nvSpPr>
        <p:spPr>
          <a:xfrm>
            <a:off x="371546" y="571823"/>
            <a:ext cx="7133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Perputaran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empat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4A448B1-2FD9-446F-A292-1941863D1F3B}"/>
              </a:ext>
            </a:extLst>
          </p:cNvPr>
          <p:cNvGrpSpPr/>
          <p:nvPr/>
        </p:nvGrpSpPr>
        <p:grpSpPr>
          <a:xfrm>
            <a:off x="1446205" y="2331355"/>
            <a:ext cx="3697306" cy="1524000"/>
            <a:chOff x="1244315" y="1785081"/>
            <a:chExt cx="3995943" cy="166005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8155810-863A-4F1C-84E3-99E3DC1B8F84}"/>
                </a:ext>
              </a:extLst>
            </p:cNvPr>
            <p:cNvGrpSpPr/>
            <p:nvPr/>
          </p:nvGrpSpPr>
          <p:grpSpPr>
            <a:xfrm>
              <a:off x="1515884" y="2064381"/>
              <a:ext cx="3483157" cy="1242254"/>
              <a:chOff x="511529" y="1950622"/>
              <a:chExt cx="3483157" cy="1242254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BFA58E6B-B46C-4818-A021-F533249D25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07132" y="1950622"/>
                <a:ext cx="2587554" cy="59985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A4765837-F948-4460-9AD5-13AAE34C0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1529" y="3192875"/>
                <a:ext cx="3115151" cy="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A4B8455-E79C-4A20-8A27-00EDB7323F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9204" y="1950623"/>
                <a:ext cx="887928" cy="124225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5D5A6A10-A2FD-48CE-9A7E-3DC8ED7867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26680" y="2550475"/>
                <a:ext cx="350240" cy="64240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78875B1-66A1-4C71-9767-A978B8CBC381}"/>
                </a:ext>
              </a:extLst>
            </p:cNvPr>
            <p:cNvSpPr/>
            <p:nvPr/>
          </p:nvSpPr>
          <p:spPr>
            <a:xfrm>
              <a:off x="1244315" y="3168134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100" i="1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87565A1-A667-4DC7-A950-E2606302905A}"/>
                </a:ext>
              </a:extLst>
            </p:cNvPr>
            <p:cNvSpPr/>
            <p:nvPr/>
          </p:nvSpPr>
          <p:spPr>
            <a:xfrm>
              <a:off x="4590644" y="3168134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100" i="1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D652CB5-5E9A-422D-9B34-26D656700486}"/>
                </a:ext>
              </a:extLst>
            </p:cNvPr>
            <p:cNvSpPr/>
            <p:nvPr/>
          </p:nvSpPr>
          <p:spPr>
            <a:xfrm>
              <a:off x="4953000" y="2456483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100" i="1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052CF4F-3530-4363-AC40-CEAE66F57948}"/>
                </a:ext>
              </a:extLst>
            </p:cNvPr>
            <p:cNvSpPr/>
            <p:nvPr/>
          </p:nvSpPr>
          <p:spPr>
            <a:xfrm>
              <a:off x="2220219" y="1785081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100" i="1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D403B5B-8675-47E5-A2E1-3AC2EDCC1B13}"/>
              </a:ext>
            </a:extLst>
          </p:cNvPr>
          <p:cNvGrpSpPr/>
          <p:nvPr/>
        </p:nvGrpSpPr>
        <p:grpSpPr>
          <a:xfrm rot="3248170" flipH="1">
            <a:off x="3856341" y="1175314"/>
            <a:ext cx="3590066" cy="1664904"/>
            <a:chOff x="4571322" y="952218"/>
            <a:chExt cx="3590066" cy="16649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56E6904B-ED64-49DD-808B-8FAF422531A9}"/>
                    </a:ext>
                  </a:extLst>
                </p:cNvPr>
                <p:cNvSpPr/>
                <p:nvPr/>
              </p:nvSpPr>
              <p:spPr>
                <a:xfrm rot="3560762">
                  <a:off x="4525796" y="1547687"/>
                  <a:ext cx="352661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10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′</m:t>
                            </m:r>
                          </m:sup>
                        </m:sSup>
                      </m:oMath>
                    </m:oMathPara>
                  </a14:m>
                  <a:endParaRPr lang="en-US" sz="1100" i="1" dirty="0"/>
                </a:p>
              </p:txBody>
            </p:sp>
          </mc:Choice>
          <mc:Fallback xmlns="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56E6904B-ED64-49DD-808B-8FAF422531A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3560762">
                  <a:off x="4525796" y="1547687"/>
                  <a:ext cx="352661" cy="261610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1244C07-6803-4704-9C4F-20A61DD200B9}"/>
                </a:ext>
              </a:extLst>
            </p:cNvPr>
            <p:cNvGrpSpPr/>
            <p:nvPr/>
          </p:nvGrpSpPr>
          <p:grpSpPr>
            <a:xfrm flipH="1">
              <a:off x="4717920" y="952218"/>
              <a:ext cx="3443468" cy="1664904"/>
              <a:chOff x="4182866" y="1837545"/>
              <a:chExt cx="3443468" cy="1664904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7299486A-2788-4FCA-9628-5433315C21A6}"/>
                  </a:ext>
                </a:extLst>
              </p:cNvPr>
              <p:cNvGrpSpPr/>
              <p:nvPr/>
            </p:nvGrpSpPr>
            <p:grpSpPr>
              <a:xfrm>
                <a:off x="4182866" y="2180256"/>
                <a:ext cx="3431027" cy="1317993"/>
                <a:chOff x="1290884" y="2064381"/>
                <a:chExt cx="3708157" cy="1435654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FA5FACDE-2E53-410E-8254-1F977F45727F}"/>
                    </a:ext>
                  </a:extLst>
                </p:cNvPr>
                <p:cNvGrpSpPr/>
                <p:nvPr/>
              </p:nvGrpSpPr>
              <p:grpSpPr>
                <a:xfrm>
                  <a:off x="1515884" y="2064381"/>
                  <a:ext cx="3483157" cy="1242254"/>
                  <a:chOff x="511529" y="1950622"/>
                  <a:chExt cx="3483157" cy="1242254"/>
                </a:xfrm>
              </p:grpSpPr>
              <p:cxnSp>
                <p:nvCxnSpPr>
                  <p:cNvPr id="53" name="Straight Connector 52">
                    <a:extLst>
                      <a:ext uri="{FF2B5EF4-FFF2-40B4-BE49-F238E27FC236}">
                        <a16:creationId xmlns:a16="http://schemas.microsoft.com/office/drawing/2014/main" id="{DD39E02E-34E3-4BE3-9ECA-0DBB517984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07132" y="1950622"/>
                    <a:ext cx="2587554" cy="599852"/>
                  </a:xfrm>
                  <a:prstGeom prst="line">
                    <a:avLst/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EDD0F0C6-989C-4C30-B4EA-E74959FA2C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1529" y="3192875"/>
                    <a:ext cx="3115151" cy="0"/>
                  </a:xfrm>
                  <a:prstGeom prst="line">
                    <a:avLst/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D247DAD8-C475-4E29-9F9D-CDD9969EE2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19204" y="1950623"/>
                    <a:ext cx="887928" cy="1242253"/>
                  </a:xfrm>
                  <a:prstGeom prst="line">
                    <a:avLst/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F9BD4F14-44C0-4DA4-8F19-AA9EAD103C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626680" y="2550475"/>
                    <a:ext cx="350240" cy="642400"/>
                  </a:xfrm>
                  <a:prstGeom prst="line">
                    <a:avLst/>
                  </a:prstGeom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DF32F3DC-CE52-4DA7-861B-7CDC70DB5316}"/>
                        </a:ext>
                      </a:extLst>
                    </p:cNvPr>
                    <p:cNvSpPr/>
                    <p:nvPr/>
                  </p:nvSpPr>
                  <p:spPr>
                    <a:xfrm rot="17655651">
                      <a:off x="1242837" y="3169246"/>
                      <a:ext cx="378836" cy="28274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110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′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1100" i="1" dirty="0"/>
                    </a:p>
                  </p:txBody>
                </p:sp>
              </mc:Choice>
              <mc:Fallback xmlns=""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DF32F3DC-CE52-4DA7-861B-7CDC70DB5316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7655651">
                      <a:off x="1242837" y="3169246"/>
                      <a:ext cx="378836" cy="282741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6E656BF9-ABCA-47F8-8AE0-0D655676F946}"/>
                      </a:ext>
                    </a:extLst>
                  </p:cNvPr>
                  <p:cNvSpPr/>
                  <p:nvPr/>
                </p:nvSpPr>
                <p:spPr>
                  <a:xfrm rot="17845351">
                    <a:off x="7317435" y="3193551"/>
                    <a:ext cx="356187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′</m:t>
                              </m:r>
                            </m:sup>
                          </m:sSup>
                        </m:oMath>
                      </m:oMathPara>
                    </a14:m>
                    <a:endParaRPr lang="en-US" sz="1100" i="1" dirty="0"/>
                  </a:p>
                </p:txBody>
              </p:sp>
            </mc:Choice>
            <mc:Fallback xmlns=""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6E656BF9-ABCA-47F8-8AE0-0D655676F94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7845351">
                    <a:off x="7317435" y="3193551"/>
                    <a:ext cx="356187" cy="26161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EBF694B6-8A8A-498F-99FA-A77120A6DC2A}"/>
                      </a:ext>
                    </a:extLst>
                  </p:cNvPr>
                  <p:cNvSpPr/>
                  <p:nvPr/>
                </p:nvSpPr>
                <p:spPr>
                  <a:xfrm rot="18067186">
                    <a:off x="5045826" y="1887398"/>
                    <a:ext cx="361316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′</m:t>
                              </m:r>
                            </m:sup>
                          </m:sSup>
                        </m:oMath>
                      </m:oMathPara>
                    </a14:m>
                    <a:endParaRPr lang="en-US" sz="1100" i="1" dirty="0"/>
                  </a:p>
                </p:txBody>
              </p:sp>
            </mc:Choice>
            <mc:Fallback xmlns=""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EBF694B6-8A8A-498F-99FA-A77120A6DC2A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067186">
                    <a:off x="5045826" y="1887398"/>
                    <a:ext cx="361316" cy="26161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14565129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: Single Corner Snipped 24">
                <a:extLst>
                  <a:ext uri="{FF2B5EF4-FFF2-40B4-BE49-F238E27FC236}">
                    <a16:creationId xmlns:a16="http://schemas.microsoft.com/office/drawing/2014/main" id="{CF243422-000C-4721-800A-5546D805DF0E}"/>
                  </a:ext>
                </a:extLst>
              </p:cNvPr>
              <p:cNvSpPr/>
              <p:nvPr/>
            </p:nvSpPr>
            <p:spPr>
              <a:xfrm>
                <a:off x="228600" y="285751"/>
                <a:ext cx="8610600" cy="2384072"/>
              </a:xfrm>
              <a:prstGeom prst="snip1Rect">
                <a:avLst>
                  <a:gd name="adj" fmla="val 19636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Dua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segi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empat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ABCD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dan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PQRS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dikatakan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kongruen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jika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dapat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mengaitkan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titik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sudut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di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segi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empat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ABCD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dan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titik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sudut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di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segi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empat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PQRS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Misalakan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𝐴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=∠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𝑃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,∠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𝐵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=∠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𝑄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,∠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𝐶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=∠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𝑅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,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𝐷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=∠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𝑆</m:t>
                    </m:r>
                  </m:oMath>
                </a14:m>
                <a:endParaRPr lang="en-US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Serta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sisi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yang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berkaitan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sama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besar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yaitu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𝐴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𝐵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𝑃𝑄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𝐵𝐶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𝑄𝑅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𝐶𝐷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𝑅𝑆</m:t>
                    </m:r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𝐷𝐴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𝑆𝑃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5" name="Rectangle: Single Corner Snipped 24">
                <a:extLst>
                  <a:ext uri="{FF2B5EF4-FFF2-40B4-BE49-F238E27FC236}">
                    <a16:creationId xmlns:a16="http://schemas.microsoft.com/office/drawing/2014/main" id="{CF243422-000C-4721-800A-5546D805DF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85751"/>
                <a:ext cx="8610600" cy="2384072"/>
              </a:xfrm>
              <a:prstGeom prst="snip1Rect">
                <a:avLst>
                  <a:gd name="adj" fmla="val 19636"/>
                </a:avLst>
              </a:prstGeom>
              <a:blipFill>
                <a:blip r:embed="rId2"/>
                <a:stretch>
                  <a:fillRect l="-282" b="-1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40A7607F-3B08-440F-B8F6-4551DA4F3A8E}"/>
              </a:ext>
            </a:extLst>
          </p:cNvPr>
          <p:cNvGrpSpPr/>
          <p:nvPr/>
        </p:nvGrpSpPr>
        <p:grpSpPr>
          <a:xfrm>
            <a:off x="1638062" y="3213370"/>
            <a:ext cx="2747779" cy="1371600"/>
            <a:chOff x="1530615" y="1785081"/>
            <a:chExt cx="3500086" cy="166005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161FA4D-AB02-4F0F-899B-54C462FBFBB3}"/>
                </a:ext>
              </a:extLst>
            </p:cNvPr>
            <p:cNvGrpSpPr/>
            <p:nvPr/>
          </p:nvGrpSpPr>
          <p:grpSpPr>
            <a:xfrm>
              <a:off x="1795128" y="2064382"/>
              <a:ext cx="2908089" cy="1242252"/>
              <a:chOff x="790773" y="1950623"/>
              <a:chExt cx="2908089" cy="1242252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FE5750E2-1A0E-46F1-A706-2BF9AEA088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07132" y="1950623"/>
                <a:ext cx="2291730" cy="58595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648DDA-21AA-4469-99BF-FB71E27FF7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773" y="2619722"/>
                <a:ext cx="2835907" cy="57315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FBE23AA8-578C-4449-943E-0AD20DCC42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90773" y="1950623"/>
                <a:ext cx="616360" cy="669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2448995-F3E5-49EE-A81B-025B1572E3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26681" y="2009217"/>
                <a:ext cx="72180" cy="118365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FAEAEDD-03EE-4A53-93F2-A8B9E66112A4}"/>
                </a:ext>
              </a:extLst>
            </p:cNvPr>
            <p:cNvSpPr/>
            <p:nvPr/>
          </p:nvSpPr>
          <p:spPr>
            <a:xfrm>
              <a:off x="1530615" y="2594982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100" i="1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04682E2-DE91-4134-9CBC-9BAECA8CFBE6}"/>
                </a:ext>
              </a:extLst>
            </p:cNvPr>
            <p:cNvSpPr/>
            <p:nvPr/>
          </p:nvSpPr>
          <p:spPr>
            <a:xfrm>
              <a:off x="4590644" y="3168134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100" i="1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B2BB4DC-1C88-4FFE-BEE0-252BA7AAC291}"/>
                </a:ext>
              </a:extLst>
            </p:cNvPr>
            <p:cNvSpPr/>
            <p:nvPr/>
          </p:nvSpPr>
          <p:spPr>
            <a:xfrm>
              <a:off x="4743443" y="1984477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100" i="1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5F11105-66AE-4A29-8A2F-C198790929FC}"/>
                </a:ext>
              </a:extLst>
            </p:cNvPr>
            <p:cNvSpPr/>
            <p:nvPr/>
          </p:nvSpPr>
          <p:spPr>
            <a:xfrm>
              <a:off x="2220219" y="1785081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100" i="1" dirty="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5DABBAB-9BDA-49A2-85D8-F24704F51866}"/>
              </a:ext>
            </a:extLst>
          </p:cNvPr>
          <p:cNvGrpSpPr/>
          <p:nvPr/>
        </p:nvGrpSpPr>
        <p:grpSpPr>
          <a:xfrm rot="19976980">
            <a:off x="4617292" y="3163576"/>
            <a:ext cx="2782753" cy="1447143"/>
            <a:chOff x="1492390" y="1755955"/>
            <a:chExt cx="3544635" cy="1751482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1456ED6-FF03-4F4F-9606-ECBB66B6FF8A}"/>
                </a:ext>
              </a:extLst>
            </p:cNvPr>
            <p:cNvGrpSpPr/>
            <p:nvPr/>
          </p:nvGrpSpPr>
          <p:grpSpPr>
            <a:xfrm>
              <a:off x="1795128" y="2064382"/>
              <a:ext cx="2908089" cy="1242252"/>
              <a:chOff x="790773" y="1950623"/>
              <a:chExt cx="2908089" cy="1242252"/>
            </a:xfrm>
          </p:grpSpPr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83A9E3C-A07B-49BF-A29C-E3A97F912A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07132" y="1950623"/>
                <a:ext cx="2291730" cy="58595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6102267A-3C53-4FD0-AB4A-34B69D7502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773" y="2619722"/>
                <a:ext cx="2835907" cy="57315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46A97222-51AA-4522-A9AF-39B1F656A5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90773" y="1950623"/>
                <a:ext cx="616360" cy="669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8F3194B4-DB4E-4BBE-93D3-D091037F03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26681" y="2009217"/>
                <a:ext cx="72180" cy="118365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D13CDD2-773D-4693-8D06-1CC8AF4C7F4C}"/>
                </a:ext>
              </a:extLst>
            </p:cNvPr>
            <p:cNvSpPr/>
            <p:nvPr/>
          </p:nvSpPr>
          <p:spPr>
            <a:xfrm rot="1401470">
              <a:off x="1492390" y="2565855"/>
              <a:ext cx="355697" cy="3352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endParaRPr lang="en-US" sz="1100" i="1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CB0D22F-11AC-4045-921F-E79842A54CD6}"/>
                </a:ext>
              </a:extLst>
            </p:cNvPr>
            <p:cNvSpPr/>
            <p:nvPr/>
          </p:nvSpPr>
          <p:spPr>
            <a:xfrm rot="1447705">
              <a:off x="4580755" y="3172184"/>
              <a:ext cx="376116" cy="3352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endParaRPr lang="en-US" sz="1100" i="1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E29BED5-6CA4-47F4-9EB4-24B066B169DE}"/>
                </a:ext>
              </a:extLst>
            </p:cNvPr>
            <p:cNvSpPr/>
            <p:nvPr/>
          </p:nvSpPr>
          <p:spPr>
            <a:xfrm rot="1387237">
              <a:off x="4681328" y="1926803"/>
              <a:ext cx="355697" cy="3352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US" sz="1100" i="1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356D1A73-65FF-41DA-8671-42F7FB415304}"/>
                </a:ext>
              </a:extLst>
            </p:cNvPr>
            <p:cNvSpPr/>
            <p:nvPr/>
          </p:nvSpPr>
          <p:spPr>
            <a:xfrm rot="1806959">
              <a:off x="2201238" y="1755955"/>
              <a:ext cx="333235" cy="3352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en-US" sz="11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425065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C2F7E21-D25D-41B5-9EA6-A862201BD8E6}"/>
              </a:ext>
            </a:extLst>
          </p:cNvPr>
          <p:cNvSpPr/>
          <p:nvPr/>
        </p:nvSpPr>
        <p:spPr>
          <a:xfrm>
            <a:off x="685800" y="819150"/>
            <a:ext cx="5931910" cy="2633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mengetahui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kekongruenan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membagi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menjadi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syart-syarat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kongruen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Syarat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SSS.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kongruen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memepunyai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mengapit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pertama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mengapit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Syarat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399F0A-453C-448B-ADC8-C3BD36734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110" y="-1020865"/>
            <a:ext cx="4961078" cy="718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36472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C2F7E21-D25D-41B5-9EA6-A862201BD8E6}"/>
              </a:ext>
            </a:extLst>
          </p:cNvPr>
          <p:cNvSpPr/>
          <p:nvPr/>
        </p:nvSpPr>
        <p:spPr>
          <a:xfrm>
            <a:off x="914400" y="971550"/>
            <a:ext cx="5257800" cy="2633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 startAt="3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kongruen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pertama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Syarat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ASA.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 startAt="3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apit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tetapi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perlu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ditambahkan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apakah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lancip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tumpul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C45FD9-AFB2-43BC-B702-74BBF1E3B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110" y="-1020865"/>
            <a:ext cx="4961078" cy="718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47372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148711" y="114953"/>
            <a:ext cx="4910618" cy="1044121"/>
            <a:chOff x="152399" y="219573"/>
            <a:chExt cx="4968410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961078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475775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6.3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Kongruensi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Segi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Empat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Istimewa</a:t>
              </a: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" name="Snip Single Corner Rectangle 47">
            <a:extLst>
              <a:ext uri="{FF2B5EF4-FFF2-40B4-BE49-F238E27FC236}">
                <a16:creationId xmlns:a16="http://schemas.microsoft.com/office/drawing/2014/main" id="{115FADBC-5C40-4BE4-85BA-E067A4AEEED0}"/>
              </a:ext>
            </a:extLst>
          </p:cNvPr>
          <p:cNvSpPr/>
          <p:nvPr/>
        </p:nvSpPr>
        <p:spPr>
          <a:xfrm>
            <a:off x="356912" y="1718023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4C58C2E-D678-4F0B-8E64-D8C3AF3E7FD6}"/>
              </a:ext>
            </a:extLst>
          </p:cNvPr>
          <p:cNvSpPr/>
          <p:nvPr/>
        </p:nvSpPr>
        <p:spPr>
          <a:xfrm>
            <a:off x="316498" y="2028947"/>
            <a:ext cx="7924800" cy="152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trapesium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kami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 = BC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Buktikan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panjang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 = BD. </a:t>
            </a:r>
          </a:p>
          <a:p>
            <a:pPr algn="just">
              <a:lnSpc>
                <a:spcPct val="150000"/>
              </a:lnSpc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Jawab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trapesium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F28ADD4-BC51-434A-B3F3-7717BEB43C15}"/>
              </a:ext>
            </a:extLst>
          </p:cNvPr>
          <p:cNvGrpSpPr/>
          <p:nvPr/>
        </p:nvGrpSpPr>
        <p:grpSpPr>
          <a:xfrm>
            <a:off x="3657600" y="2767591"/>
            <a:ext cx="3919135" cy="1964074"/>
            <a:chOff x="1893528" y="2599041"/>
            <a:chExt cx="3919135" cy="196407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637B535-2007-4E63-99F9-8731798C2730}"/>
                </a:ext>
              </a:extLst>
            </p:cNvPr>
            <p:cNvSpPr/>
            <p:nvPr/>
          </p:nvSpPr>
          <p:spPr>
            <a:xfrm>
              <a:off x="1893528" y="4286116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100" i="1" dirty="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EE2C27A-5F0F-4C9F-A615-5489A1BF7A79}"/>
                </a:ext>
              </a:extLst>
            </p:cNvPr>
            <p:cNvGrpSpPr/>
            <p:nvPr/>
          </p:nvGrpSpPr>
          <p:grpSpPr>
            <a:xfrm>
              <a:off x="2164440" y="2599041"/>
              <a:ext cx="3648223" cy="1915942"/>
              <a:chOff x="2164440" y="2599041"/>
              <a:chExt cx="3648223" cy="1915942"/>
            </a:xfrm>
          </p:grpSpPr>
          <p:sp>
            <p:nvSpPr>
              <p:cNvPr id="10" name="Trapezoid 9">
                <a:extLst>
                  <a:ext uri="{FF2B5EF4-FFF2-40B4-BE49-F238E27FC236}">
                    <a16:creationId xmlns:a16="http://schemas.microsoft.com/office/drawing/2014/main" id="{F03F1B18-DE4B-4D9D-BE98-50877A65CC8D}"/>
                  </a:ext>
                </a:extLst>
              </p:cNvPr>
              <p:cNvSpPr/>
              <p:nvPr/>
            </p:nvSpPr>
            <p:spPr>
              <a:xfrm>
                <a:off x="2164440" y="2876550"/>
                <a:ext cx="3429000" cy="1524000"/>
              </a:xfrm>
              <a:prstGeom prst="trapezoid">
                <a:avLst>
                  <a:gd name="adj" fmla="val 67400"/>
                </a:avLst>
              </a:prstGeom>
              <a:noFill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2E112381-6AAF-4C34-8D5B-DB01798D9DBE}"/>
                  </a:ext>
                </a:extLst>
              </p:cNvPr>
              <p:cNvSpPr/>
              <p:nvPr/>
            </p:nvSpPr>
            <p:spPr>
              <a:xfrm>
                <a:off x="5593440" y="4286116"/>
                <a:ext cx="219223" cy="2288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US" sz="1100" i="1" dirty="0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8075BD4-993B-4552-8FBF-07A2C01721A5}"/>
                  </a:ext>
                </a:extLst>
              </p:cNvPr>
              <p:cNvSpPr/>
              <p:nvPr/>
            </p:nvSpPr>
            <p:spPr>
              <a:xfrm>
                <a:off x="4493195" y="2599041"/>
                <a:ext cx="28725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sz="1100" i="1" dirty="0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68CEA66E-BDCD-4B21-BBD6-67123823E2A7}"/>
                  </a:ext>
                </a:extLst>
              </p:cNvPr>
              <p:cNvSpPr/>
              <p:nvPr/>
            </p:nvSpPr>
            <p:spPr>
              <a:xfrm>
                <a:off x="2999983" y="2623106"/>
                <a:ext cx="2952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en-US" sz="1100" i="1" dirty="0"/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0376889-FAA3-4E7E-8B12-788353247D35}"/>
                </a:ext>
              </a:extLst>
            </p:cNvPr>
            <p:cNvCxnSpPr/>
            <p:nvPr/>
          </p:nvCxnSpPr>
          <p:spPr>
            <a:xfrm>
              <a:off x="3810000" y="2761605"/>
              <a:ext cx="0" cy="18071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FC52887-7483-4A4F-BDF1-23AC94CA5E4D}"/>
                </a:ext>
              </a:extLst>
            </p:cNvPr>
            <p:cNvCxnSpPr/>
            <p:nvPr/>
          </p:nvCxnSpPr>
          <p:spPr>
            <a:xfrm>
              <a:off x="3878940" y="4286116"/>
              <a:ext cx="0" cy="18071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2AD078E-9649-41CB-B045-77322FCCDE62}"/>
              </a:ext>
            </a:extLst>
          </p:cNvPr>
          <p:cNvSpPr/>
          <p:nvPr/>
        </p:nvSpPr>
        <p:spPr>
          <a:xfrm>
            <a:off x="359960" y="1103449"/>
            <a:ext cx="7924800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sepasang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trapesium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2827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CE37C0E-07FB-453E-8256-87734E13B0B4}"/>
                  </a:ext>
                </a:extLst>
              </p:cNvPr>
              <p:cNvSpPr/>
              <p:nvPr/>
            </p:nvSpPr>
            <p:spPr>
              <a:xfrm>
                <a:off x="685896" y="3053944"/>
                <a:ext cx="792480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Perhatikan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𝐴𝐸𝐷</m:t>
                    </m:r>
                  </m:oMath>
                </a14:m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kongruen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𝐵𝐹𝐶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 = BC,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= CF,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𝐴𝐸𝐷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𝐵𝐹𝐶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=∠90°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CE37C0E-07FB-453E-8256-87734E13B0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96" y="3053944"/>
                <a:ext cx="7924800" cy="1569660"/>
              </a:xfrm>
              <a:prstGeom prst="rect">
                <a:avLst/>
              </a:prstGeom>
              <a:blipFill>
                <a:blip r:embed="rId2"/>
                <a:stretch>
                  <a:fillRect l="-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75B31A23-3FAC-4E23-AE49-5BC8E1B7580C}"/>
              </a:ext>
            </a:extLst>
          </p:cNvPr>
          <p:cNvSpPr/>
          <p:nvPr/>
        </p:nvSpPr>
        <p:spPr>
          <a:xfrm>
            <a:off x="304801" y="374256"/>
            <a:ext cx="7471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Tarik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tinggi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masing-masing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masing-masing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CF.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6B245EC-7492-4575-85B3-87AFDC3D2399}"/>
              </a:ext>
            </a:extLst>
          </p:cNvPr>
          <p:cNvGrpSpPr/>
          <p:nvPr/>
        </p:nvGrpSpPr>
        <p:grpSpPr>
          <a:xfrm>
            <a:off x="1905000" y="1002906"/>
            <a:ext cx="3886617" cy="2068720"/>
            <a:chOff x="1905000" y="1020587"/>
            <a:chExt cx="3886617" cy="206872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6F072FE-2A5F-4D28-947F-B4CF4D34641B}"/>
                </a:ext>
              </a:extLst>
            </p:cNvPr>
            <p:cNvGrpSpPr/>
            <p:nvPr/>
          </p:nvGrpSpPr>
          <p:grpSpPr>
            <a:xfrm>
              <a:off x="1905000" y="1020587"/>
              <a:ext cx="3886617" cy="1964074"/>
              <a:chOff x="1752600" y="285750"/>
              <a:chExt cx="3886617" cy="1964074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6A53A3E5-EA47-475A-99C8-A37359899663}"/>
                  </a:ext>
                </a:extLst>
              </p:cNvPr>
              <p:cNvGrpSpPr/>
              <p:nvPr/>
            </p:nvGrpSpPr>
            <p:grpSpPr>
              <a:xfrm>
                <a:off x="1752600" y="285750"/>
                <a:ext cx="3886617" cy="1964074"/>
                <a:chOff x="1752600" y="285750"/>
                <a:chExt cx="3886617" cy="1964074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431389E5-F5BC-4175-B059-607D7719D5C3}"/>
                    </a:ext>
                  </a:extLst>
                </p:cNvPr>
                <p:cNvGrpSpPr/>
                <p:nvPr/>
              </p:nvGrpSpPr>
              <p:grpSpPr>
                <a:xfrm>
                  <a:off x="1752600" y="285750"/>
                  <a:ext cx="3886617" cy="1964074"/>
                  <a:chOff x="1893528" y="2599041"/>
                  <a:chExt cx="3886617" cy="1964074"/>
                </a:xfrm>
              </p:grpSpPr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6637B535-2007-4E63-99F9-8731798C2730}"/>
                      </a:ext>
                    </a:extLst>
                  </p:cNvPr>
                  <p:cNvSpPr/>
                  <p:nvPr/>
                </p:nvSpPr>
                <p:spPr>
                  <a:xfrm>
                    <a:off x="1893528" y="4286116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endParaRPr lang="en-US" sz="1100" i="1" dirty="0"/>
                  </a:p>
                </p:txBody>
              </p: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7EE2C27A-5F0F-4C9F-A615-5489A1BF7A79}"/>
                      </a:ext>
                    </a:extLst>
                  </p:cNvPr>
                  <p:cNvGrpSpPr/>
                  <p:nvPr/>
                </p:nvGrpSpPr>
                <p:grpSpPr>
                  <a:xfrm>
                    <a:off x="2164440" y="2599041"/>
                    <a:ext cx="3615705" cy="1907936"/>
                    <a:chOff x="2164440" y="2599041"/>
                    <a:chExt cx="3615705" cy="1907936"/>
                  </a:xfrm>
                </p:grpSpPr>
                <p:sp>
                  <p:nvSpPr>
                    <p:cNvPr id="10" name="Trapezoid 9">
                      <a:extLst>
                        <a:ext uri="{FF2B5EF4-FFF2-40B4-BE49-F238E27FC236}">
                          <a16:creationId xmlns:a16="http://schemas.microsoft.com/office/drawing/2014/main" id="{F03F1B18-DE4B-4D9D-BE98-50877A65CC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64440" y="2876550"/>
                      <a:ext cx="3429000" cy="1524000"/>
                    </a:xfrm>
                    <a:prstGeom prst="trapezoid">
                      <a:avLst>
                        <a:gd name="adj" fmla="val 67400"/>
                      </a:avLst>
                    </a:prstGeom>
                    <a:noFill/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112381-6AAF-4C34-8D5B-DB01798D9D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60922" y="4278110"/>
                      <a:ext cx="219223" cy="2288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i="1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8075BD4-993B-4552-8FBF-07A2C01721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3195" y="2599041"/>
                      <a:ext cx="287258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100" i="1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68CEA66E-BDCD-4B21-BBD6-67123823E2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7013" y="2602836"/>
                      <a:ext cx="295274" cy="276999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100" i="1" dirty="0"/>
                    </a:p>
                  </p:txBody>
                </p:sp>
              </p:grp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D0376889-FAA3-4E7E-8B12-788353247D35}"/>
                      </a:ext>
                    </a:extLst>
                  </p:cNvPr>
                  <p:cNvCxnSpPr/>
                  <p:nvPr/>
                </p:nvCxnSpPr>
                <p:spPr>
                  <a:xfrm>
                    <a:off x="3810000" y="2761605"/>
                    <a:ext cx="0" cy="180718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9FC52887-7483-4A4F-BDF1-23AC94CA5E4D}"/>
                      </a:ext>
                    </a:extLst>
                  </p:cNvPr>
                  <p:cNvCxnSpPr/>
                  <p:nvPr/>
                </p:nvCxnSpPr>
                <p:spPr>
                  <a:xfrm>
                    <a:off x="3878940" y="4286116"/>
                    <a:ext cx="0" cy="180718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C24B6BCC-0CF0-41B8-B61D-FBC594A4F8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62758" y="586823"/>
                  <a:ext cx="13681" cy="1500435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FFD13590-8C8B-4A6D-B179-2969062B66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99586" y="586823"/>
                  <a:ext cx="13681" cy="1500435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5257F59E-6D25-4768-9A1C-97DD368657A2}"/>
                    </a:ext>
                  </a:extLst>
                </p:cNvPr>
                <p:cNvCxnSpPr/>
                <p:nvPr/>
              </p:nvCxnSpPr>
              <p:spPr>
                <a:xfrm flipV="1">
                  <a:off x="2031844" y="586813"/>
                  <a:ext cx="2381423" cy="150044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8FA81D9F-9489-4CB3-9668-3ACE48F972D4}"/>
                    </a:ext>
                  </a:extLst>
                </p:cNvPr>
                <p:cNvCxnSpPr/>
                <p:nvPr/>
              </p:nvCxnSpPr>
              <p:spPr>
                <a:xfrm>
                  <a:off x="3062758" y="562749"/>
                  <a:ext cx="2389754" cy="152450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F9D0AE81-999F-400B-9FB0-F3163131C572}"/>
                    </a:ext>
                  </a:extLst>
                </p:cNvPr>
                <p:cNvGrpSpPr/>
                <p:nvPr/>
              </p:nvGrpSpPr>
              <p:grpSpPr>
                <a:xfrm>
                  <a:off x="2917198" y="1925071"/>
                  <a:ext cx="152400" cy="152400"/>
                  <a:chOff x="3048000" y="2724150"/>
                  <a:chExt cx="304800" cy="304800"/>
                </a:xfrm>
              </p:grpSpPr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348EB917-A237-44BA-8258-6623BFA393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8000" y="2727325"/>
                    <a:ext cx="3048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5DB420D1-4694-411D-A28F-EEA7A5E94FA8}"/>
                      </a:ext>
                    </a:extLst>
                  </p:cNvPr>
                  <p:cNvCxnSpPr/>
                  <p:nvPr/>
                </p:nvCxnSpPr>
                <p:spPr>
                  <a:xfrm>
                    <a:off x="3048000" y="2724150"/>
                    <a:ext cx="0" cy="3048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12CFB606-E108-43C0-9951-03C9E2E81C3E}"/>
                    </a:ext>
                  </a:extLst>
                </p:cNvPr>
                <p:cNvGrpSpPr/>
                <p:nvPr/>
              </p:nvGrpSpPr>
              <p:grpSpPr>
                <a:xfrm rot="5400000">
                  <a:off x="4406426" y="1925071"/>
                  <a:ext cx="152400" cy="152400"/>
                  <a:chOff x="3048000" y="2724150"/>
                  <a:chExt cx="304800" cy="304800"/>
                </a:xfrm>
              </p:grpSpPr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1D546260-04B3-455C-BA02-EB89FF7560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8000" y="2727325"/>
                    <a:ext cx="3048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F35A429E-CB5F-4EE9-AEAE-973ECA52C026}"/>
                      </a:ext>
                    </a:extLst>
                  </p:cNvPr>
                  <p:cNvCxnSpPr/>
                  <p:nvPr/>
                </p:nvCxnSpPr>
                <p:spPr>
                  <a:xfrm>
                    <a:off x="3048000" y="2724150"/>
                    <a:ext cx="0" cy="3048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FA34CF62-40F7-4121-AC77-6C0585940C80}"/>
                  </a:ext>
                </a:extLst>
              </p:cNvPr>
              <p:cNvGrpSpPr/>
              <p:nvPr/>
            </p:nvGrpSpPr>
            <p:grpSpPr>
              <a:xfrm rot="7219250">
                <a:off x="2554626" y="1179741"/>
                <a:ext cx="71988" cy="152400"/>
                <a:chOff x="3814212" y="2800350"/>
                <a:chExt cx="71988" cy="180718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5AC75E88-167C-4F02-BFD7-8C8BE8B5B63D}"/>
                    </a:ext>
                  </a:extLst>
                </p:cNvPr>
                <p:cNvCxnSpPr/>
                <p:nvPr/>
              </p:nvCxnSpPr>
              <p:spPr>
                <a:xfrm>
                  <a:off x="3814212" y="2800350"/>
                  <a:ext cx="0" cy="18071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11C9D873-2526-4AD0-91E0-056E9DB68243}"/>
                    </a:ext>
                  </a:extLst>
                </p:cNvPr>
                <p:cNvCxnSpPr/>
                <p:nvPr/>
              </p:nvCxnSpPr>
              <p:spPr>
                <a:xfrm>
                  <a:off x="3886200" y="2800350"/>
                  <a:ext cx="0" cy="18071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76407C29-E98E-4D85-BE73-19AEC3E2D114}"/>
                  </a:ext>
                </a:extLst>
              </p:cNvPr>
              <p:cNvGrpSpPr/>
              <p:nvPr/>
            </p:nvGrpSpPr>
            <p:grpSpPr>
              <a:xfrm rot="13730076">
                <a:off x="4890824" y="1225925"/>
                <a:ext cx="71988" cy="152400"/>
                <a:chOff x="3814212" y="2800350"/>
                <a:chExt cx="71988" cy="180718"/>
              </a:xfrm>
            </p:grpSpPr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67904C2F-85A5-438C-B59B-F313064EB5FF}"/>
                    </a:ext>
                  </a:extLst>
                </p:cNvPr>
                <p:cNvCxnSpPr/>
                <p:nvPr/>
              </p:nvCxnSpPr>
              <p:spPr>
                <a:xfrm>
                  <a:off x="3814212" y="2800350"/>
                  <a:ext cx="0" cy="18071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E723377B-A2A4-4415-B386-BA0F8530A4B7}"/>
                    </a:ext>
                  </a:extLst>
                </p:cNvPr>
                <p:cNvCxnSpPr/>
                <p:nvPr/>
              </p:nvCxnSpPr>
              <p:spPr>
                <a:xfrm>
                  <a:off x="3886200" y="2800350"/>
                  <a:ext cx="0" cy="18071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5018D32-49EC-4AB2-A197-97C5AA8C94C7}"/>
                </a:ext>
              </a:extLst>
            </p:cNvPr>
            <p:cNvSpPr/>
            <p:nvPr/>
          </p:nvSpPr>
          <p:spPr>
            <a:xfrm>
              <a:off x="3054419" y="2812308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1100" i="1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A5FD00F-E916-4A1C-A06C-4344B35BCEBC}"/>
                </a:ext>
              </a:extLst>
            </p:cNvPr>
            <p:cNvSpPr/>
            <p:nvPr/>
          </p:nvSpPr>
          <p:spPr>
            <a:xfrm>
              <a:off x="4427990" y="2790024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11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60851885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D1941E9-5DA5-411E-9600-1BB7562DE74C}"/>
                  </a:ext>
                </a:extLst>
              </p:cNvPr>
              <p:cNvSpPr/>
              <p:nvPr/>
            </p:nvSpPr>
            <p:spPr>
              <a:xfrm>
                <a:off x="685800" y="590550"/>
                <a:ext cx="6324600" cy="33720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𝐷𝐴𝐸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𝐵𝐹𝐶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Demikian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juga,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𝐴𝐷𝐸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𝐵𝐶𝐹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kesejajaran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𝐵𝐴𝐷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𝐴𝐷𝐶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=∠180°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𝐴𝐵𝐶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𝐵𝐶𝐷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=180°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𝐴𝐵𝐷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𝐵𝐴𝐶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oleh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16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𝐴𝐵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𝐴𝐵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𝐴𝐷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𝐵𝐶</m:t>
                      </m:r>
                    </m:oMath>
                  </m:oMathPara>
                </a14:m>
                <a:endParaRPr lang="en-US" sz="16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𝐴𝐵𝐷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kongruen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𝐵𝐴𝐶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terbukti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𝐵𝐷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𝐴𝐶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D1941E9-5DA5-411E-9600-1BB7562DE7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90550"/>
                <a:ext cx="6324600" cy="3372077"/>
              </a:xfrm>
              <a:prstGeom prst="rect">
                <a:avLst/>
              </a:prstGeom>
              <a:blipFill>
                <a:blip r:embed="rId2"/>
                <a:stretch>
                  <a:fillRect l="-579" r="-482" b="-1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918D7DB4-5EFD-4488-A3EA-49E61C9B7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0110" y="-1020865"/>
            <a:ext cx="4961078" cy="718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765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47">
            <a:extLst>
              <a:ext uri="{FF2B5EF4-FFF2-40B4-BE49-F238E27FC236}">
                <a16:creationId xmlns:a16="http://schemas.microsoft.com/office/drawing/2014/main" id="{AAF878E1-211C-44E4-B863-75EC96ACCEAB}"/>
              </a:ext>
            </a:extLst>
          </p:cNvPr>
          <p:cNvSpPr/>
          <p:nvPr/>
        </p:nvSpPr>
        <p:spPr>
          <a:xfrm>
            <a:off x="463308" y="966246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2D0826-6A3F-4BB2-AB14-78EA4B243E50}"/>
              </a:ext>
            </a:extLst>
          </p:cNvPr>
          <p:cNvSpPr/>
          <p:nvPr/>
        </p:nvSpPr>
        <p:spPr>
          <a:xfrm>
            <a:off x="412629" y="1385998"/>
            <a:ext cx="7924800" cy="1894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Buktikan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 = DC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membagi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panjang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Jawab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jajargenjang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02A25DC-8EBB-4201-A627-C0BAB18ED6E5}"/>
              </a:ext>
            </a:extLst>
          </p:cNvPr>
          <p:cNvGrpSpPr/>
          <p:nvPr/>
        </p:nvGrpSpPr>
        <p:grpSpPr>
          <a:xfrm>
            <a:off x="3962400" y="2571750"/>
            <a:ext cx="3251790" cy="2177239"/>
            <a:chOff x="1921412" y="2038297"/>
            <a:chExt cx="3251790" cy="2177239"/>
          </a:xfrm>
        </p:grpSpPr>
        <p:sp>
          <p:nvSpPr>
            <p:cNvPr id="4" name="Parallelogram 3">
              <a:extLst>
                <a:ext uri="{FF2B5EF4-FFF2-40B4-BE49-F238E27FC236}">
                  <a16:creationId xmlns:a16="http://schemas.microsoft.com/office/drawing/2014/main" id="{31CADB22-26ED-4CE2-A2DE-19C3D42E6E4A}"/>
                </a:ext>
              </a:extLst>
            </p:cNvPr>
            <p:cNvSpPr/>
            <p:nvPr/>
          </p:nvSpPr>
          <p:spPr>
            <a:xfrm>
              <a:off x="2209800" y="2310278"/>
              <a:ext cx="2667000" cy="1676400"/>
            </a:xfrm>
            <a:prstGeom prst="parallelogram">
              <a:avLst>
                <a:gd name="adj" fmla="val 41727"/>
              </a:avLst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C21EDE2-757A-46D5-80F3-CFC0A35005F4}"/>
                </a:ext>
              </a:extLst>
            </p:cNvPr>
            <p:cNvCxnSpPr>
              <a:cxnSpLocks/>
            </p:cNvCxnSpPr>
            <p:nvPr/>
          </p:nvCxnSpPr>
          <p:spPr>
            <a:xfrm>
              <a:off x="3810000" y="2219919"/>
              <a:ext cx="0" cy="18071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B60BC12-A4B7-42B9-9FF6-1FF388975DDD}"/>
                </a:ext>
              </a:extLst>
            </p:cNvPr>
            <p:cNvCxnSpPr/>
            <p:nvPr/>
          </p:nvCxnSpPr>
          <p:spPr>
            <a:xfrm>
              <a:off x="3276600" y="3896319"/>
              <a:ext cx="0" cy="18071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199F170-4BC5-4521-BE7E-787301B36D87}"/>
                </a:ext>
              </a:extLst>
            </p:cNvPr>
            <p:cNvGrpSpPr/>
            <p:nvPr/>
          </p:nvGrpSpPr>
          <p:grpSpPr>
            <a:xfrm rot="12884987" flipV="1">
              <a:off x="4349361" y="3061082"/>
              <a:ext cx="341142" cy="45719"/>
              <a:chOff x="2648649" y="1173023"/>
              <a:chExt cx="188742" cy="62140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F8DD28E4-7A87-4002-AB95-0C017D4484A0}"/>
                  </a:ext>
                </a:extLst>
              </p:cNvPr>
              <p:cNvCxnSpPr/>
              <p:nvPr/>
            </p:nvCxnSpPr>
            <p:spPr>
              <a:xfrm rot="7219250">
                <a:off x="2761191" y="1096823"/>
                <a:ext cx="0" cy="1524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147E2A97-C088-4EFD-B242-E7E921AD2CF1}"/>
                  </a:ext>
                </a:extLst>
              </p:cNvPr>
              <p:cNvCxnSpPr/>
              <p:nvPr/>
            </p:nvCxnSpPr>
            <p:spPr>
              <a:xfrm rot="7219250">
                <a:off x="2724849" y="1158963"/>
                <a:ext cx="0" cy="1524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2A3DB24-3593-48D3-A908-EB93658A6580}"/>
                </a:ext>
              </a:extLst>
            </p:cNvPr>
            <p:cNvGrpSpPr/>
            <p:nvPr/>
          </p:nvGrpSpPr>
          <p:grpSpPr>
            <a:xfrm rot="2314297" flipV="1">
              <a:off x="2429115" y="2937391"/>
              <a:ext cx="407338" cy="45719"/>
              <a:chOff x="2648649" y="1173023"/>
              <a:chExt cx="188742" cy="62140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2E364A92-F579-4896-92FC-E2113F3DAD5F}"/>
                  </a:ext>
                </a:extLst>
              </p:cNvPr>
              <p:cNvCxnSpPr/>
              <p:nvPr/>
            </p:nvCxnSpPr>
            <p:spPr>
              <a:xfrm rot="7219250">
                <a:off x="2761191" y="1096823"/>
                <a:ext cx="0" cy="1524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4F872FA-81D0-4F07-90B8-3A6EC11B1A1B}"/>
                  </a:ext>
                </a:extLst>
              </p:cNvPr>
              <p:cNvCxnSpPr/>
              <p:nvPr/>
            </p:nvCxnSpPr>
            <p:spPr>
              <a:xfrm rot="7219250">
                <a:off x="2724849" y="1158963"/>
                <a:ext cx="0" cy="1524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3AFAE1-C015-400C-8D30-0B7FF0E382EC}"/>
                </a:ext>
              </a:extLst>
            </p:cNvPr>
            <p:cNvSpPr/>
            <p:nvPr/>
          </p:nvSpPr>
          <p:spPr>
            <a:xfrm>
              <a:off x="1921412" y="3848178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100" i="1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2481536-7E9B-4DC9-91C4-DDFF91062620}"/>
                </a:ext>
              </a:extLst>
            </p:cNvPr>
            <p:cNvSpPr/>
            <p:nvPr/>
          </p:nvSpPr>
          <p:spPr>
            <a:xfrm>
              <a:off x="4073301" y="3938537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100" i="1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6574FD9-096E-4FFD-8CBC-B264C7F490B4}"/>
                </a:ext>
              </a:extLst>
            </p:cNvPr>
            <p:cNvSpPr/>
            <p:nvPr/>
          </p:nvSpPr>
          <p:spPr>
            <a:xfrm>
              <a:off x="4885944" y="2171778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100" i="1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500FBAB-58D1-4458-A217-39323BB7E0AF}"/>
                </a:ext>
              </a:extLst>
            </p:cNvPr>
            <p:cNvSpPr/>
            <p:nvPr/>
          </p:nvSpPr>
          <p:spPr>
            <a:xfrm>
              <a:off x="2672321" y="2038297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100" i="1" dirty="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9CF54F3-5C42-4D2D-9202-FEAEA5BC1ED8}"/>
              </a:ext>
            </a:extLst>
          </p:cNvPr>
          <p:cNvSpPr/>
          <p:nvPr/>
        </p:nvSpPr>
        <p:spPr>
          <a:xfrm>
            <a:off x="442347" y="286109"/>
            <a:ext cx="7924800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jajargenjang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22D0826-6A3F-4BB2-AB14-78EA4B243E50}"/>
              </a:ext>
            </a:extLst>
          </p:cNvPr>
          <p:cNvSpPr/>
          <p:nvPr/>
        </p:nvSpPr>
        <p:spPr>
          <a:xfrm>
            <a:off x="345490" y="504608"/>
            <a:ext cx="7924800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Buktikan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 = DC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BC.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Tarik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diagonal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39AFDD2-4CFC-4BFA-B649-0F64579BE15F}"/>
              </a:ext>
            </a:extLst>
          </p:cNvPr>
          <p:cNvGrpSpPr/>
          <p:nvPr/>
        </p:nvGrpSpPr>
        <p:grpSpPr>
          <a:xfrm>
            <a:off x="2743200" y="1076710"/>
            <a:ext cx="2819400" cy="1736356"/>
            <a:chOff x="2209800" y="1068005"/>
            <a:chExt cx="3251790" cy="209962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02A25DC-8EBB-4201-A627-C0BAB18ED6E5}"/>
                </a:ext>
              </a:extLst>
            </p:cNvPr>
            <p:cNvGrpSpPr/>
            <p:nvPr/>
          </p:nvGrpSpPr>
          <p:grpSpPr>
            <a:xfrm>
              <a:off x="2209800" y="1068005"/>
              <a:ext cx="3251790" cy="2099629"/>
              <a:chOff x="1921412" y="2058552"/>
              <a:chExt cx="3251790" cy="2099629"/>
            </a:xfrm>
          </p:grpSpPr>
          <p:sp>
            <p:nvSpPr>
              <p:cNvPr id="4" name="Parallelogram 3">
                <a:extLst>
                  <a:ext uri="{FF2B5EF4-FFF2-40B4-BE49-F238E27FC236}">
                    <a16:creationId xmlns:a16="http://schemas.microsoft.com/office/drawing/2014/main" id="{31CADB22-26ED-4CE2-A2DE-19C3D42E6E4A}"/>
                  </a:ext>
                </a:extLst>
              </p:cNvPr>
              <p:cNvSpPr/>
              <p:nvPr/>
            </p:nvSpPr>
            <p:spPr>
              <a:xfrm>
                <a:off x="2209800" y="2310278"/>
                <a:ext cx="2667000" cy="1676400"/>
              </a:xfrm>
              <a:prstGeom prst="parallelogram">
                <a:avLst>
                  <a:gd name="adj" fmla="val 41727"/>
                </a:avLst>
              </a:prstGeom>
              <a:noFill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3C21EDE2-757A-46D5-80F3-CFC0A35005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10000" y="2219919"/>
                <a:ext cx="0" cy="18071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7B60BC12-A4B7-42B9-9FF6-1FF388975DDD}"/>
                  </a:ext>
                </a:extLst>
              </p:cNvPr>
              <p:cNvCxnSpPr/>
              <p:nvPr/>
            </p:nvCxnSpPr>
            <p:spPr>
              <a:xfrm>
                <a:off x="3276600" y="3896319"/>
                <a:ext cx="0" cy="18071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199F170-4BC5-4521-BE7E-787301B36D87}"/>
                  </a:ext>
                </a:extLst>
              </p:cNvPr>
              <p:cNvGrpSpPr/>
              <p:nvPr/>
            </p:nvGrpSpPr>
            <p:grpSpPr>
              <a:xfrm rot="12884987" flipV="1">
                <a:off x="4355760" y="3056172"/>
                <a:ext cx="319064" cy="30180"/>
                <a:chOff x="2660864" y="1173023"/>
                <a:chExt cx="176527" cy="41020"/>
              </a:xfrm>
            </p:grpSpPr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F8DD28E4-7A87-4002-AB95-0C017D4484A0}"/>
                    </a:ext>
                  </a:extLst>
                </p:cNvPr>
                <p:cNvCxnSpPr/>
                <p:nvPr/>
              </p:nvCxnSpPr>
              <p:spPr>
                <a:xfrm rot="7219250">
                  <a:off x="2761191" y="1096823"/>
                  <a:ext cx="0" cy="1524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147E2A97-C088-4EFD-B242-E7E921AD2CF1}"/>
                    </a:ext>
                  </a:extLst>
                </p:cNvPr>
                <p:cNvCxnSpPr/>
                <p:nvPr/>
              </p:nvCxnSpPr>
              <p:spPr>
                <a:xfrm rot="7219250">
                  <a:off x="2737064" y="1137843"/>
                  <a:ext cx="0" cy="1524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2A3DB24-3593-48D3-A908-EB93658A6580}"/>
                  </a:ext>
                </a:extLst>
              </p:cNvPr>
              <p:cNvGrpSpPr/>
              <p:nvPr/>
            </p:nvGrpSpPr>
            <p:grpSpPr>
              <a:xfrm rot="2314297" flipV="1">
                <a:off x="2467941" y="2954567"/>
                <a:ext cx="362502" cy="42130"/>
                <a:chOff x="2669424" y="1173023"/>
                <a:chExt cx="167967" cy="57262"/>
              </a:xfrm>
            </p:grpSpPr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2E364A92-F579-4896-92FC-E2113F3DAD5F}"/>
                    </a:ext>
                  </a:extLst>
                </p:cNvPr>
                <p:cNvCxnSpPr/>
                <p:nvPr/>
              </p:nvCxnSpPr>
              <p:spPr>
                <a:xfrm rot="7219250">
                  <a:off x="2761191" y="1096823"/>
                  <a:ext cx="0" cy="1524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C4F872FA-81D0-4F07-90B8-3A6EC11B1A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7219250">
                  <a:off x="2745624" y="1154085"/>
                  <a:ext cx="0" cy="1524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43AFAE1-C015-400C-8D30-0B7FF0E382EC}"/>
                  </a:ext>
                </a:extLst>
              </p:cNvPr>
              <p:cNvSpPr/>
              <p:nvPr/>
            </p:nvSpPr>
            <p:spPr>
              <a:xfrm>
                <a:off x="1921412" y="3848178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US" sz="1100" i="1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2481536-7E9B-4DC9-91C4-DDFF91062620}"/>
                  </a:ext>
                </a:extLst>
              </p:cNvPr>
              <p:cNvSpPr/>
              <p:nvPr/>
            </p:nvSpPr>
            <p:spPr>
              <a:xfrm>
                <a:off x="4190034" y="3881182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US" sz="1100" i="1" dirty="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6574FD9-096E-4FFD-8CBC-B264C7F490B4}"/>
                  </a:ext>
                </a:extLst>
              </p:cNvPr>
              <p:cNvSpPr/>
              <p:nvPr/>
            </p:nvSpPr>
            <p:spPr>
              <a:xfrm>
                <a:off x="4885944" y="2171778"/>
                <a:ext cx="28725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sz="1100" i="1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500FBAB-58D1-4458-A217-39323BB7E0AF}"/>
                  </a:ext>
                </a:extLst>
              </p:cNvPr>
              <p:cNvSpPr/>
              <p:nvPr/>
            </p:nvSpPr>
            <p:spPr>
              <a:xfrm>
                <a:off x="2728783" y="2058552"/>
                <a:ext cx="2952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en-US" sz="1100" i="1" dirty="0"/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FDEA844-E42B-414C-BE51-97D643D5C82A}"/>
                </a:ext>
              </a:extLst>
            </p:cNvPr>
            <p:cNvCxnSpPr>
              <a:cxnSpLocks/>
            </p:cNvCxnSpPr>
            <p:nvPr/>
          </p:nvCxnSpPr>
          <p:spPr>
            <a:xfrm>
              <a:off x="3203809" y="1334867"/>
              <a:ext cx="1256991" cy="167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25A09202-0B68-41F2-B31D-46539FB17BFD}"/>
                </a:ext>
              </a:extLst>
            </p:cNvPr>
            <p:cNvSpPr/>
            <p:nvPr/>
          </p:nvSpPr>
          <p:spPr>
            <a:xfrm>
              <a:off x="3330425" y="1362374"/>
              <a:ext cx="92420" cy="95856"/>
            </a:xfrm>
            <a:prstGeom prst="flowChartConnector">
              <a:avLst/>
            </a:prstGeom>
            <a:noFill/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owchart: Connector 25">
              <a:extLst>
                <a:ext uri="{FF2B5EF4-FFF2-40B4-BE49-F238E27FC236}">
                  <a16:creationId xmlns:a16="http://schemas.microsoft.com/office/drawing/2014/main" id="{BB228748-FB90-42BD-8109-9C937F832347}"/>
                </a:ext>
              </a:extLst>
            </p:cNvPr>
            <p:cNvSpPr/>
            <p:nvPr/>
          </p:nvSpPr>
          <p:spPr>
            <a:xfrm>
              <a:off x="4210131" y="2857631"/>
              <a:ext cx="92420" cy="95856"/>
            </a:xfrm>
            <a:prstGeom prst="flowChartConnector">
              <a:avLst/>
            </a:prstGeom>
            <a:noFill/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Multiplication Sign 26">
              <a:extLst>
                <a:ext uri="{FF2B5EF4-FFF2-40B4-BE49-F238E27FC236}">
                  <a16:creationId xmlns:a16="http://schemas.microsoft.com/office/drawing/2014/main" id="{C9B8C86E-A957-49BD-9C63-11F33D8FF2B9}"/>
                </a:ext>
              </a:extLst>
            </p:cNvPr>
            <p:cNvSpPr/>
            <p:nvPr/>
          </p:nvSpPr>
          <p:spPr>
            <a:xfrm>
              <a:off x="3101825" y="1485737"/>
              <a:ext cx="228600" cy="181637"/>
            </a:xfrm>
            <a:prstGeom prst="mathMultiply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Multiplication Sign 27">
              <a:extLst>
                <a:ext uri="{FF2B5EF4-FFF2-40B4-BE49-F238E27FC236}">
                  <a16:creationId xmlns:a16="http://schemas.microsoft.com/office/drawing/2014/main" id="{70D01921-26BB-4E16-AD5D-309431233298}"/>
                </a:ext>
              </a:extLst>
            </p:cNvPr>
            <p:cNvSpPr/>
            <p:nvPr/>
          </p:nvSpPr>
          <p:spPr>
            <a:xfrm>
              <a:off x="4297196" y="2656944"/>
              <a:ext cx="228600" cy="181637"/>
            </a:xfrm>
            <a:prstGeom prst="mathMultiply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16CA85C-CE5D-4ACC-A1F1-864E580A0BC0}"/>
                  </a:ext>
                </a:extLst>
              </p:cNvPr>
              <p:cNvSpPr/>
              <p:nvPr/>
            </p:nvSpPr>
            <p:spPr>
              <a:xfrm>
                <a:off x="508596" y="2967746"/>
                <a:ext cx="8566649" cy="18947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melihat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transversal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𝐴𝐵𝐷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𝐵𝐷𝐶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𝐴𝐷𝐵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𝐷𝐵𝐶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16CA85C-CE5D-4ACC-A1F1-864E580A0B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596" y="2967746"/>
                <a:ext cx="8566649" cy="1894749"/>
              </a:xfrm>
              <a:prstGeom prst="rect">
                <a:avLst/>
              </a:prstGeom>
              <a:blipFill>
                <a:blip r:embed="rId2"/>
                <a:stretch>
                  <a:fillRect l="-356" r="-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865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CC290D-E978-47E1-98A3-ACE13FB95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828" y="698611"/>
            <a:ext cx="6282051" cy="41471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451367" y="684081"/>
            <a:ext cx="6264830" cy="795285"/>
            <a:chOff x="1280044" y="545950"/>
            <a:chExt cx="4012663" cy="628990"/>
          </a:xfrm>
        </p:grpSpPr>
        <p:grpSp>
          <p:nvGrpSpPr>
            <p:cNvPr id="16" name="Group 15"/>
            <p:cNvGrpSpPr/>
            <p:nvPr/>
          </p:nvGrpSpPr>
          <p:grpSpPr>
            <a:xfrm>
              <a:off x="1280044" y="545950"/>
              <a:ext cx="4012663" cy="612613"/>
              <a:chOff x="1280044" y="545950"/>
              <a:chExt cx="4012663" cy="61261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96157" y="545950"/>
                <a:ext cx="3680156" cy="6126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280044" y="650841"/>
                <a:ext cx="4012663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/>
                  <a:t>KEKONGRUENAN PADA SEGI EMPAT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5043171" y="553336"/>
              <a:ext cx="33142" cy="621604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smtClean="0">
                  <a:solidFill>
                    <a:schemeClr val="bg1">
                      <a:lumMod val="95000"/>
                    </a:schemeClr>
                  </a:solidFill>
                </a:rPr>
                <a:t>6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54044" y="4556482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Sumber gambar: Shutterstock.com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16CA85C-CE5D-4ACC-A1F1-864E580A0BC0}"/>
                  </a:ext>
                </a:extLst>
              </p:cNvPr>
              <p:cNvSpPr/>
              <p:nvPr/>
            </p:nvSpPr>
            <p:spPr>
              <a:xfrm>
                <a:off x="474750" y="438150"/>
                <a:ext cx="7242048" cy="18947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kesamaan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serta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BD = BD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𝐴𝐵𝐷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kongruen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𝐶𝐷𝐵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 </m:t>
                    </m:r>
                  </m:oMath>
                </a14:m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Akibatnya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terbukti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 = DC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 = BC.</a:t>
                </a: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16CA85C-CE5D-4ACC-A1F1-864E580A0B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50" y="438150"/>
                <a:ext cx="7242048" cy="1894749"/>
              </a:xfrm>
              <a:prstGeom prst="rect">
                <a:avLst/>
              </a:prstGeom>
              <a:blipFill>
                <a:blip r:embed="rId2"/>
                <a:stretch>
                  <a:fillRect l="-505" r="-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835C5FC2-FDBE-42A2-AE4E-2FF705A7F7C9}"/>
              </a:ext>
            </a:extLst>
          </p:cNvPr>
          <p:cNvSpPr/>
          <p:nvPr/>
        </p:nvSpPr>
        <p:spPr>
          <a:xfrm>
            <a:off x="381000" y="2178373"/>
            <a:ext cx="7429548" cy="786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LcPeriod" startAt="2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buktikan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membagi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panjang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jajargenjang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C6A8DBD-5866-4CCB-B2E1-F7830326B168}"/>
              </a:ext>
            </a:extLst>
          </p:cNvPr>
          <p:cNvGrpSpPr/>
          <p:nvPr/>
        </p:nvGrpSpPr>
        <p:grpSpPr>
          <a:xfrm>
            <a:off x="2686074" y="2810602"/>
            <a:ext cx="2819400" cy="1811254"/>
            <a:chOff x="2700054" y="734391"/>
            <a:chExt cx="2819400" cy="181125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4DEFA4D-CB3C-4D73-ABAB-CD2192169ED6}"/>
                </a:ext>
              </a:extLst>
            </p:cNvPr>
            <p:cNvGrpSpPr/>
            <p:nvPr/>
          </p:nvGrpSpPr>
          <p:grpSpPr>
            <a:xfrm>
              <a:off x="2700054" y="734391"/>
              <a:ext cx="2819400" cy="1811254"/>
              <a:chOff x="2670427" y="424545"/>
              <a:chExt cx="2819400" cy="1811254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E9D240F9-D2D9-417D-855E-DB5B9FC49113}"/>
                  </a:ext>
                </a:extLst>
              </p:cNvPr>
              <p:cNvGrpSpPr/>
              <p:nvPr/>
            </p:nvGrpSpPr>
            <p:grpSpPr>
              <a:xfrm>
                <a:off x="2670427" y="436635"/>
                <a:ext cx="2819400" cy="1739120"/>
                <a:chOff x="2209800" y="1064663"/>
                <a:chExt cx="3251790" cy="2102971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46627011-AB65-4A69-9216-53652E1F336C}"/>
                    </a:ext>
                  </a:extLst>
                </p:cNvPr>
                <p:cNvGrpSpPr/>
                <p:nvPr/>
              </p:nvGrpSpPr>
              <p:grpSpPr>
                <a:xfrm>
                  <a:off x="2209800" y="1064663"/>
                  <a:ext cx="3251790" cy="2102971"/>
                  <a:chOff x="1921412" y="2055210"/>
                  <a:chExt cx="3251790" cy="2102971"/>
                </a:xfrm>
              </p:grpSpPr>
              <p:sp>
                <p:nvSpPr>
                  <p:cNvPr id="46" name="Parallelogram 45">
                    <a:extLst>
                      <a:ext uri="{FF2B5EF4-FFF2-40B4-BE49-F238E27FC236}">
                        <a16:creationId xmlns:a16="http://schemas.microsoft.com/office/drawing/2014/main" id="{D825A560-E0C3-4C08-83B9-D7F651F19AD0}"/>
                      </a:ext>
                    </a:extLst>
                  </p:cNvPr>
                  <p:cNvSpPr/>
                  <p:nvPr/>
                </p:nvSpPr>
                <p:spPr>
                  <a:xfrm>
                    <a:off x="2209800" y="2310278"/>
                    <a:ext cx="2667000" cy="1676400"/>
                  </a:xfrm>
                  <a:prstGeom prst="parallelogram">
                    <a:avLst>
                      <a:gd name="adj" fmla="val 41727"/>
                    </a:avLst>
                  </a:prstGeom>
                  <a:noFill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47B2D6FE-A4B4-4E8E-B8CC-D9BBB41C65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10000" y="2219919"/>
                    <a:ext cx="0" cy="180718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70007E46-5BAE-48D0-82A7-4C12C5DEE5C3}"/>
                      </a:ext>
                    </a:extLst>
                  </p:cNvPr>
                  <p:cNvCxnSpPr/>
                  <p:nvPr/>
                </p:nvCxnSpPr>
                <p:spPr>
                  <a:xfrm>
                    <a:off x="3276600" y="3896319"/>
                    <a:ext cx="0" cy="180718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355A135C-C5F1-4B7B-928B-F18C6B065E31}"/>
                      </a:ext>
                    </a:extLst>
                  </p:cNvPr>
                  <p:cNvGrpSpPr/>
                  <p:nvPr/>
                </p:nvGrpSpPr>
                <p:grpSpPr>
                  <a:xfrm rot="12884987" flipV="1">
                    <a:off x="4355760" y="3056172"/>
                    <a:ext cx="319064" cy="30180"/>
                    <a:chOff x="2660864" y="1173023"/>
                    <a:chExt cx="176527" cy="41020"/>
                  </a:xfrm>
                </p:grpSpPr>
                <p:cxnSp>
                  <p:nvCxnSpPr>
                    <p:cNvPr id="57" name="Straight Connector 56">
                      <a:extLst>
                        <a:ext uri="{FF2B5EF4-FFF2-40B4-BE49-F238E27FC236}">
                          <a16:creationId xmlns:a16="http://schemas.microsoft.com/office/drawing/2014/main" id="{74C93E9B-F0D4-48B2-861F-ABEAC1066183}"/>
                        </a:ext>
                      </a:extLst>
                    </p:cNvPr>
                    <p:cNvCxnSpPr/>
                    <p:nvPr/>
                  </p:nvCxnSpPr>
                  <p:spPr>
                    <a:xfrm rot="7219250">
                      <a:off x="2761191" y="1096823"/>
                      <a:ext cx="0" cy="15240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Connector 57">
                      <a:extLst>
                        <a:ext uri="{FF2B5EF4-FFF2-40B4-BE49-F238E27FC236}">
                          <a16:creationId xmlns:a16="http://schemas.microsoft.com/office/drawing/2014/main" id="{7C292A51-FC9E-46BD-9523-EA6725ED3BA6}"/>
                        </a:ext>
                      </a:extLst>
                    </p:cNvPr>
                    <p:cNvCxnSpPr/>
                    <p:nvPr/>
                  </p:nvCxnSpPr>
                  <p:spPr>
                    <a:xfrm rot="7219250">
                      <a:off x="2737064" y="1137843"/>
                      <a:ext cx="0" cy="15240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id="{49727D8F-3847-47DC-87F5-58E24283C735}"/>
                      </a:ext>
                    </a:extLst>
                  </p:cNvPr>
                  <p:cNvGrpSpPr/>
                  <p:nvPr/>
                </p:nvGrpSpPr>
                <p:grpSpPr>
                  <a:xfrm rot="2314297" flipV="1">
                    <a:off x="2467941" y="2954567"/>
                    <a:ext cx="362502" cy="42130"/>
                    <a:chOff x="2669424" y="1173023"/>
                    <a:chExt cx="167967" cy="57262"/>
                  </a:xfrm>
                </p:grpSpPr>
                <p:cxnSp>
                  <p:nvCxnSpPr>
                    <p:cNvPr id="55" name="Straight Connector 54">
                      <a:extLst>
                        <a:ext uri="{FF2B5EF4-FFF2-40B4-BE49-F238E27FC236}">
                          <a16:creationId xmlns:a16="http://schemas.microsoft.com/office/drawing/2014/main" id="{C96C303F-95EB-40EE-A567-02E2D0753DC8}"/>
                        </a:ext>
                      </a:extLst>
                    </p:cNvPr>
                    <p:cNvCxnSpPr/>
                    <p:nvPr/>
                  </p:nvCxnSpPr>
                  <p:spPr>
                    <a:xfrm rot="7219250">
                      <a:off x="2761191" y="1096823"/>
                      <a:ext cx="0" cy="15240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65C51F20-450C-478D-8FA0-8BC0DDBB709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7219250">
                      <a:off x="2745624" y="1154085"/>
                      <a:ext cx="0" cy="15240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DC0A70B8-D707-4432-A613-E6774A584C4F}"/>
                      </a:ext>
                    </a:extLst>
                  </p:cNvPr>
                  <p:cNvSpPr/>
                  <p:nvPr/>
                </p:nvSpPr>
                <p:spPr>
                  <a:xfrm>
                    <a:off x="1921412" y="3848178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endParaRPr lang="en-US" sz="1100" i="1" dirty="0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97D7683A-1346-403B-B6D4-3C3C69DB4C73}"/>
                      </a:ext>
                    </a:extLst>
                  </p:cNvPr>
                  <p:cNvSpPr/>
                  <p:nvPr/>
                </p:nvSpPr>
                <p:spPr>
                  <a:xfrm>
                    <a:off x="4190034" y="3881182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  <a:endParaRPr lang="en-US" sz="1100" i="1" dirty="0"/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883B0091-C72C-40A7-BBFD-0DC8CE6865DB}"/>
                      </a:ext>
                    </a:extLst>
                  </p:cNvPr>
                  <p:cNvSpPr/>
                  <p:nvPr/>
                </p:nvSpPr>
                <p:spPr>
                  <a:xfrm>
                    <a:off x="4885944" y="2171778"/>
                    <a:ext cx="287258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:endParaRPr lang="en-US" sz="1100" i="1" dirty="0"/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C84B6754-4F3D-4EF0-8D9F-CD77BAD09783}"/>
                      </a:ext>
                    </a:extLst>
                  </p:cNvPr>
                  <p:cNvSpPr/>
                  <p:nvPr/>
                </p:nvSpPr>
                <p:spPr>
                  <a:xfrm>
                    <a:off x="2615576" y="2055210"/>
                    <a:ext cx="29527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</a:t>
                    </a:r>
                    <a:endParaRPr lang="en-US" sz="1100" i="1" dirty="0"/>
                  </a:p>
                </p:txBody>
              </p:sp>
            </p:grp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5D59CF96-2A9D-4925-8BFD-BF4C4DB3CB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03809" y="1334867"/>
                  <a:ext cx="1297306" cy="16381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82973A2-9671-4C91-95BB-AE23EB33CB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20468" y="668472"/>
                <a:ext cx="2312369" cy="13542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EE93A8E7-87DA-49F1-8FD7-A90EA9FD55B4}"/>
                  </a:ext>
                </a:extLst>
              </p:cNvPr>
              <p:cNvSpPr/>
              <p:nvPr/>
            </p:nvSpPr>
            <p:spPr>
              <a:xfrm rot="15621226">
                <a:off x="4296394" y="1850365"/>
                <a:ext cx="426179" cy="344689"/>
              </a:xfrm>
              <a:prstGeom prst="arc">
                <a:avLst>
                  <a:gd name="adj1" fmla="val 16772030"/>
                  <a:gd name="adj2" fmla="val 0"/>
                </a:avLst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Arc 36">
                <a:extLst>
                  <a:ext uri="{FF2B5EF4-FFF2-40B4-BE49-F238E27FC236}">
                    <a16:creationId xmlns:a16="http://schemas.microsoft.com/office/drawing/2014/main" id="{150D9633-7743-46D6-8997-A4CD83C10464}"/>
                  </a:ext>
                </a:extLst>
              </p:cNvPr>
              <p:cNvSpPr/>
              <p:nvPr/>
            </p:nvSpPr>
            <p:spPr>
              <a:xfrm rot="6711013">
                <a:off x="3451921" y="465290"/>
                <a:ext cx="426179" cy="344689"/>
              </a:xfrm>
              <a:prstGeom prst="arc">
                <a:avLst>
                  <a:gd name="adj1" fmla="val 15227599"/>
                  <a:gd name="adj2" fmla="val 20208866"/>
                </a:avLst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ED64A5FC-7A21-4547-969D-1532A7C510C1}"/>
                  </a:ext>
                </a:extLst>
              </p:cNvPr>
              <p:cNvGrpSpPr/>
              <p:nvPr/>
            </p:nvGrpSpPr>
            <p:grpSpPr>
              <a:xfrm>
                <a:off x="4755473" y="565907"/>
                <a:ext cx="390851" cy="432965"/>
                <a:chOff x="4755473" y="565907"/>
                <a:chExt cx="390851" cy="432965"/>
              </a:xfrm>
            </p:grpSpPr>
            <p:sp>
              <p:nvSpPr>
                <p:cNvPr id="42" name="Arc 41">
                  <a:extLst>
                    <a:ext uri="{FF2B5EF4-FFF2-40B4-BE49-F238E27FC236}">
                      <a16:creationId xmlns:a16="http://schemas.microsoft.com/office/drawing/2014/main" id="{1A66B6D0-E13C-48B7-962F-E277E5E1AB30}"/>
                    </a:ext>
                  </a:extLst>
                </p:cNvPr>
                <p:cNvSpPr/>
                <p:nvPr/>
              </p:nvSpPr>
              <p:spPr>
                <a:xfrm rot="14125848">
                  <a:off x="4760890" y="606652"/>
                  <a:ext cx="426179" cy="344689"/>
                </a:xfrm>
                <a:prstGeom prst="arc">
                  <a:avLst>
                    <a:gd name="adj1" fmla="val 16156733"/>
                    <a:gd name="adj2" fmla="val 20208866"/>
                  </a:avLst>
                </a:prstGeom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Arc 42">
                  <a:extLst>
                    <a:ext uri="{FF2B5EF4-FFF2-40B4-BE49-F238E27FC236}">
                      <a16:creationId xmlns:a16="http://schemas.microsoft.com/office/drawing/2014/main" id="{FBE64A60-A171-47D9-9E28-F6D94D635E13}"/>
                    </a:ext>
                  </a:extLst>
                </p:cNvPr>
                <p:cNvSpPr/>
                <p:nvPr/>
              </p:nvSpPr>
              <p:spPr>
                <a:xfrm rot="14125848">
                  <a:off x="4714728" y="613438"/>
                  <a:ext cx="426179" cy="344689"/>
                </a:xfrm>
                <a:prstGeom prst="arc">
                  <a:avLst>
                    <a:gd name="adj1" fmla="val 15811079"/>
                    <a:gd name="adj2" fmla="val 20660362"/>
                  </a:avLst>
                </a:prstGeom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51452CF4-1056-403B-BD3D-0359ACA14658}"/>
                  </a:ext>
                </a:extLst>
              </p:cNvPr>
              <p:cNvGrpSpPr/>
              <p:nvPr/>
            </p:nvGrpSpPr>
            <p:grpSpPr>
              <a:xfrm rot="10800000">
                <a:off x="2983504" y="1683546"/>
                <a:ext cx="390851" cy="432965"/>
                <a:chOff x="4755473" y="565907"/>
                <a:chExt cx="390851" cy="432965"/>
              </a:xfrm>
            </p:grpSpPr>
            <p:sp>
              <p:nvSpPr>
                <p:cNvPr id="40" name="Arc 39">
                  <a:extLst>
                    <a:ext uri="{FF2B5EF4-FFF2-40B4-BE49-F238E27FC236}">
                      <a16:creationId xmlns:a16="http://schemas.microsoft.com/office/drawing/2014/main" id="{73E2F3C7-C32B-42CD-87F3-2331F837A7D0}"/>
                    </a:ext>
                  </a:extLst>
                </p:cNvPr>
                <p:cNvSpPr/>
                <p:nvPr/>
              </p:nvSpPr>
              <p:spPr>
                <a:xfrm rot="14125848">
                  <a:off x="4760890" y="606652"/>
                  <a:ext cx="426179" cy="344689"/>
                </a:xfrm>
                <a:prstGeom prst="arc">
                  <a:avLst>
                    <a:gd name="adj1" fmla="val 16156733"/>
                    <a:gd name="adj2" fmla="val 20208866"/>
                  </a:avLst>
                </a:prstGeom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" name="Arc 40">
                  <a:extLst>
                    <a:ext uri="{FF2B5EF4-FFF2-40B4-BE49-F238E27FC236}">
                      <a16:creationId xmlns:a16="http://schemas.microsoft.com/office/drawing/2014/main" id="{68678436-B56B-423F-B48C-8CC92600C962}"/>
                    </a:ext>
                  </a:extLst>
                </p:cNvPr>
                <p:cNvSpPr/>
                <p:nvPr/>
              </p:nvSpPr>
              <p:spPr>
                <a:xfrm rot="14125848">
                  <a:off x="4714728" y="613438"/>
                  <a:ext cx="426179" cy="344689"/>
                </a:xfrm>
                <a:prstGeom prst="arc">
                  <a:avLst>
                    <a:gd name="adj1" fmla="val 15811079"/>
                    <a:gd name="adj2" fmla="val 20660362"/>
                  </a:avLst>
                </a:prstGeom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04005EE-F10B-4E6B-9BF3-4B80D80A4314}"/>
                </a:ext>
              </a:extLst>
            </p:cNvPr>
            <p:cNvSpPr/>
            <p:nvPr/>
          </p:nvSpPr>
          <p:spPr>
            <a:xfrm>
              <a:off x="3999276" y="1266960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11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09738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16CA85C-CE5D-4ACC-A1F1-864E580A0BC0}"/>
                  </a:ext>
                </a:extLst>
              </p:cNvPr>
              <p:cNvSpPr/>
              <p:nvPr/>
            </p:nvSpPr>
            <p:spPr>
              <a:xfrm>
                <a:off x="838200" y="819150"/>
                <a:ext cx="6019800" cy="30027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membuktikan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membagi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Jelaskan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terlebih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dahulu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mengapa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𝐴𝐵𝐸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𝐶𝐷𝐸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kongruen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Selanjutnya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kamu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mengambil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kesimpulan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AE = EC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Kemudian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jelaskan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mengapa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 = ED.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terbuktinya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AE = EC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 = ED,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terbukti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membagi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Panjang.</a:t>
                </a: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16CA85C-CE5D-4ACC-A1F1-864E580A0B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819150"/>
                <a:ext cx="6019800" cy="3002745"/>
              </a:xfrm>
              <a:prstGeom prst="rect">
                <a:avLst/>
              </a:prstGeom>
              <a:blipFill>
                <a:blip r:embed="rId2"/>
                <a:stretch>
                  <a:fillRect l="-608" r="-5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" name="Picture 66">
            <a:extLst>
              <a:ext uri="{FF2B5EF4-FFF2-40B4-BE49-F238E27FC236}">
                <a16:creationId xmlns:a16="http://schemas.microsoft.com/office/drawing/2014/main" id="{25CC8DB2-5384-412A-B040-AACCBBE27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0110" y="-1020865"/>
            <a:ext cx="4961078" cy="718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827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322594" y="35406"/>
            <a:ext cx="4961078" cy="1084222"/>
            <a:chOff x="152399" y="219573"/>
            <a:chExt cx="4961078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961078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444705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6.1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Kekongruenan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Segitiga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Siku-siku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EA8ED15-AA13-4984-88D1-DD4A41DD6006}"/>
              </a:ext>
            </a:extLst>
          </p:cNvPr>
          <p:cNvGrpSpPr/>
          <p:nvPr/>
        </p:nvGrpSpPr>
        <p:grpSpPr>
          <a:xfrm>
            <a:off x="322594" y="1353748"/>
            <a:ext cx="5697206" cy="991814"/>
            <a:chOff x="443015" y="1385707"/>
            <a:chExt cx="4200691" cy="93027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042DACB-6320-4835-9EA3-256046378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4200691" cy="545166"/>
            </a:xfrm>
            <a:prstGeom prst="rect">
              <a:avLst/>
            </a:prstGeom>
          </p:spPr>
        </p:pic>
        <p:sp>
          <p:nvSpPr>
            <p:cNvPr id="20" name="TextBox 5">
              <a:extLst>
                <a:ext uri="{FF2B5EF4-FFF2-40B4-BE49-F238E27FC236}">
                  <a16:creationId xmlns:a16="http://schemas.microsoft.com/office/drawing/2014/main" id="{5F3A1796-A391-4DBF-B5A5-AAAA2110025A}"/>
                </a:ext>
              </a:extLst>
            </p:cNvPr>
            <p:cNvSpPr txBox="1"/>
            <p:nvPr/>
          </p:nvSpPr>
          <p:spPr>
            <a:xfrm>
              <a:off x="571968" y="1432976"/>
              <a:ext cx="4038600" cy="8830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Syarat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Kekongruenan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Segitiga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Siku-siku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A1D91D-167E-4347-A624-B2F22942F0C4}"/>
              </a:ext>
            </a:extLst>
          </p:cNvPr>
          <p:cNvSpPr txBox="1"/>
          <p:nvPr/>
        </p:nvSpPr>
        <p:spPr>
          <a:xfrm>
            <a:off x="762000" y="2165550"/>
            <a:ext cx="7133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Pada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sebelumnya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kita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telah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mengetahui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bagaimana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sembarang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dikatakan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kongruen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dikatakan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kongruen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memenuhi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salah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syarat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>
              <a:buAutoNum type="alphaLcPeriod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Syarat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SSS (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>
              <a:buAutoNum type="alphaLcPeriod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Syarat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SAS (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>
              <a:buAutoNum type="alphaLcPeriod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Syarat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ASA (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045985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00FEE17-0F5D-4182-9171-DFE8A611DDE7}"/>
              </a:ext>
            </a:extLst>
          </p:cNvPr>
          <p:cNvGrpSpPr/>
          <p:nvPr/>
        </p:nvGrpSpPr>
        <p:grpSpPr>
          <a:xfrm>
            <a:off x="2002450" y="2225556"/>
            <a:ext cx="2306479" cy="2088306"/>
            <a:chOff x="1359072" y="2571750"/>
            <a:chExt cx="2306479" cy="208830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E2BDDAC-0971-434C-9978-C8A5FEFA837E}"/>
                </a:ext>
              </a:extLst>
            </p:cNvPr>
            <p:cNvGrpSpPr/>
            <p:nvPr/>
          </p:nvGrpSpPr>
          <p:grpSpPr>
            <a:xfrm>
              <a:off x="1485051" y="2571750"/>
              <a:ext cx="2180500" cy="1935289"/>
              <a:chOff x="1485051" y="2571750"/>
              <a:chExt cx="2180500" cy="1935289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06415D9C-B28D-4A5E-A5EA-CD172CE694F3}"/>
                  </a:ext>
                </a:extLst>
              </p:cNvPr>
              <p:cNvGrpSpPr/>
              <p:nvPr/>
            </p:nvGrpSpPr>
            <p:grpSpPr>
              <a:xfrm>
                <a:off x="1485051" y="2571750"/>
                <a:ext cx="2180500" cy="1935289"/>
                <a:chOff x="1206098" y="2390375"/>
                <a:chExt cx="2180500" cy="1935289"/>
              </a:xfrm>
            </p:grpSpPr>
            <p:sp>
              <p:nvSpPr>
                <p:cNvPr id="5" name="Right Triangle 4">
                  <a:extLst>
                    <a:ext uri="{FF2B5EF4-FFF2-40B4-BE49-F238E27FC236}">
                      <a16:creationId xmlns:a16="http://schemas.microsoft.com/office/drawing/2014/main" id="{950DD6F0-338E-4B51-9283-2A2022E67C99}"/>
                    </a:ext>
                  </a:extLst>
                </p:cNvPr>
                <p:cNvSpPr/>
                <p:nvPr/>
              </p:nvSpPr>
              <p:spPr>
                <a:xfrm>
                  <a:off x="1449242" y="2652966"/>
                  <a:ext cx="1676400" cy="1534200"/>
                </a:xfrm>
                <a:prstGeom prst="rtTriangle">
                  <a:avLst/>
                </a:prstGeom>
                <a:solidFill>
                  <a:srgbClr val="FCF5D3"/>
                </a:solidFill>
                <a:ln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87839AB6-DB3A-4E80-8E70-EECE4647EF13}"/>
                    </a:ext>
                  </a:extLst>
                </p:cNvPr>
                <p:cNvSpPr/>
                <p:nvPr/>
              </p:nvSpPr>
              <p:spPr>
                <a:xfrm>
                  <a:off x="1206098" y="4027815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en-US" sz="1100" i="1" dirty="0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FCB4C2B0-4417-4AD9-9E51-46246F3B3031}"/>
                    </a:ext>
                  </a:extLst>
                </p:cNvPr>
                <p:cNvSpPr/>
                <p:nvPr/>
              </p:nvSpPr>
              <p:spPr>
                <a:xfrm>
                  <a:off x="3107354" y="4048665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en-US" sz="1100" i="1" dirty="0"/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E1770D1E-7D46-4F89-BE01-D85FD5B267D0}"/>
                    </a:ext>
                  </a:extLst>
                </p:cNvPr>
                <p:cNvSpPr/>
                <p:nvPr/>
              </p:nvSpPr>
              <p:spPr>
                <a:xfrm>
                  <a:off x="1295504" y="2390375"/>
                  <a:ext cx="287258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endParaRPr lang="en-US" sz="1100" i="1" dirty="0"/>
                </a:p>
              </p:txBody>
            </p:sp>
          </p:grp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6A56165-6D29-497D-9DC1-F239AACDC824}"/>
                  </a:ext>
                </a:extLst>
              </p:cNvPr>
              <p:cNvSpPr/>
              <p:nvPr/>
            </p:nvSpPr>
            <p:spPr>
              <a:xfrm>
                <a:off x="1729533" y="4209190"/>
                <a:ext cx="152400" cy="152400"/>
              </a:xfrm>
              <a:prstGeom prst="rect">
                <a:avLst/>
              </a:prstGeom>
              <a:solidFill>
                <a:srgbClr val="FCF5D3"/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51BE0EE2-F42B-4654-9819-6B28C097E51D}"/>
                    </a:ext>
                  </a:extLst>
                </p:cNvPr>
                <p:cNvSpPr/>
                <p:nvPr/>
              </p:nvSpPr>
              <p:spPr>
                <a:xfrm>
                  <a:off x="2199762" y="4290724"/>
                  <a:ext cx="44133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51BE0EE2-F42B-4654-9819-6B28C097E51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9762" y="4290724"/>
                  <a:ext cx="441339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C942EB1-0326-4AFF-9403-7D61B3BC1DC9}"/>
                    </a:ext>
                  </a:extLst>
                </p:cNvPr>
                <p:cNvSpPr/>
                <p:nvPr/>
              </p:nvSpPr>
              <p:spPr>
                <a:xfrm>
                  <a:off x="1359072" y="3421386"/>
                  <a:ext cx="44666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C942EB1-0326-4AFF-9403-7D61B3BC1DC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9072" y="3421386"/>
                  <a:ext cx="44666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056628F-3DAE-4385-BDA4-3D7F3042FDFB}"/>
              </a:ext>
            </a:extLst>
          </p:cNvPr>
          <p:cNvGrpSpPr/>
          <p:nvPr/>
        </p:nvGrpSpPr>
        <p:grpSpPr>
          <a:xfrm>
            <a:off x="4392970" y="2240018"/>
            <a:ext cx="2322509" cy="2088306"/>
            <a:chOff x="1359072" y="2571750"/>
            <a:chExt cx="2322509" cy="208830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CF59970-1D0A-42EA-B176-8FC901753B0F}"/>
                </a:ext>
              </a:extLst>
            </p:cNvPr>
            <p:cNvGrpSpPr/>
            <p:nvPr/>
          </p:nvGrpSpPr>
          <p:grpSpPr>
            <a:xfrm>
              <a:off x="1485051" y="2571750"/>
              <a:ext cx="2196530" cy="1935289"/>
              <a:chOff x="1485051" y="2571750"/>
              <a:chExt cx="2196530" cy="1935289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115E4869-DDD6-4700-ADF6-13B6490F93A8}"/>
                  </a:ext>
                </a:extLst>
              </p:cNvPr>
              <p:cNvGrpSpPr/>
              <p:nvPr/>
            </p:nvGrpSpPr>
            <p:grpSpPr>
              <a:xfrm>
                <a:off x="1485051" y="2571750"/>
                <a:ext cx="2196530" cy="1935289"/>
                <a:chOff x="1206098" y="2390375"/>
                <a:chExt cx="2196530" cy="1935289"/>
              </a:xfrm>
            </p:grpSpPr>
            <p:sp>
              <p:nvSpPr>
                <p:cNvPr id="32" name="Right Triangle 31">
                  <a:extLst>
                    <a:ext uri="{FF2B5EF4-FFF2-40B4-BE49-F238E27FC236}">
                      <a16:creationId xmlns:a16="http://schemas.microsoft.com/office/drawing/2014/main" id="{AEB4386A-2459-42A3-8330-97724BA737F4}"/>
                    </a:ext>
                  </a:extLst>
                </p:cNvPr>
                <p:cNvSpPr/>
                <p:nvPr/>
              </p:nvSpPr>
              <p:spPr>
                <a:xfrm>
                  <a:off x="1449242" y="2652966"/>
                  <a:ext cx="1676400" cy="1534200"/>
                </a:xfrm>
                <a:prstGeom prst="rtTriangle">
                  <a:avLst/>
                </a:prstGeom>
                <a:solidFill>
                  <a:srgbClr val="FCF5D3"/>
                </a:solidFill>
                <a:ln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CD41F703-C0BB-468B-BD45-577EDF3E4B10}"/>
                    </a:ext>
                  </a:extLst>
                </p:cNvPr>
                <p:cNvSpPr/>
                <p:nvPr/>
              </p:nvSpPr>
              <p:spPr>
                <a:xfrm>
                  <a:off x="1206098" y="4027815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</a:t>
                  </a:r>
                  <a:endParaRPr lang="en-US" sz="1100" i="1" dirty="0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21E3384B-FFF0-4BB4-8848-92EA3DEE1FB0}"/>
                    </a:ext>
                  </a:extLst>
                </p:cNvPr>
                <p:cNvSpPr/>
                <p:nvPr/>
              </p:nvSpPr>
              <p:spPr>
                <a:xfrm>
                  <a:off x="3107354" y="4048665"/>
                  <a:ext cx="2952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</a:t>
                  </a:r>
                  <a:endParaRPr lang="en-US" sz="1100" i="1" dirty="0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4584D4E7-4BAE-40A1-8044-F0798D8D96FD}"/>
                    </a:ext>
                  </a:extLst>
                </p:cNvPr>
                <p:cNvSpPr/>
                <p:nvPr/>
              </p:nvSpPr>
              <p:spPr>
                <a:xfrm>
                  <a:off x="1295504" y="2390375"/>
                  <a:ext cx="287258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  <a:endParaRPr lang="en-US" sz="1100" i="1" dirty="0"/>
                </a:p>
              </p:txBody>
            </p:sp>
          </p:grp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B1ECA6F-7F6F-4303-85EE-C3EC71615651}"/>
                  </a:ext>
                </a:extLst>
              </p:cNvPr>
              <p:cNvSpPr/>
              <p:nvPr/>
            </p:nvSpPr>
            <p:spPr>
              <a:xfrm>
                <a:off x="1729533" y="4209190"/>
                <a:ext cx="152400" cy="152400"/>
              </a:xfrm>
              <a:prstGeom prst="rect">
                <a:avLst/>
              </a:prstGeom>
              <a:solidFill>
                <a:srgbClr val="FCF5D3"/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9E72265-89A8-48D4-B0E9-92ECAAB4A4C3}"/>
                    </a:ext>
                  </a:extLst>
                </p:cNvPr>
                <p:cNvSpPr/>
                <p:nvPr/>
              </p:nvSpPr>
              <p:spPr>
                <a:xfrm>
                  <a:off x="2199762" y="4290724"/>
                  <a:ext cx="44133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9E72265-89A8-48D4-B0E9-92ECAAB4A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9762" y="4290724"/>
                  <a:ext cx="44133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CA656FFD-2C90-4711-98FF-51613BDA835D}"/>
                    </a:ext>
                  </a:extLst>
                </p:cNvPr>
                <p:cNvSpPr/>
                <p:nvPr/>
              </p:nvSpPr>
              <p:spPr>
                <a:xfrm>
                  <a:off x="1359072" y="3402313"/>
                  <a:ext cx="44666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CA656FFD-2C90-4711-98FF-51613BDA835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9072" y="3402313"/>
                  <a:ext cx="44666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525EE83-17CA-4B79-9FAA-557A90618601}"/>
              </a:ext>
            </a:extLst>
          </p:cNvPr>
          <p:cNvGrpSpPr/>
          <p:nvPr/>
        </p:nvGrpSpPr>
        <p:grpSpPr>
          <a:xfrm>
            <a:off x="183045" y="248359"/>
            <a:ext cx="3759754" cy="1025864"/>
            <a:chOff x="439662" y="1129066"/>
            <a:chExt cx="3759754" cy="102586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E743B7BD-E5C1-4B5A-A70C-8B9BF254A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62" y="1129066"/>
              <a:ext cx="3759754" cy="1025864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E053178-BA91-43A2-BFE2-E7347E8B807E}"/>
                </a:ext>
              </a:extLst>
            </p:cNvPr>
            <p:cNvGrpSpPr/>
            <p:nvPr/>
          </p:nvGrpSpPr>
          <p:grpSpPr>
            <a:xfrm>
              <a:off x="757522" y="1402707"/>
              <a:ext cx="2032116" cy="523220"/>
              <a:chOff x="757522" y="1402707"/>
              <a:chExt cx="2032116" cy="52322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177181A-3915-47E9-AEC8-2FB8EF9CE405}"/>
                  </a:ext>
                </a:extLst>
              </p:cNvPr>
              <p:cNvSpPr txBox="1"/>
              <p:nvPr/>
            </p:nvSpPr>
            <p:spPr>
              <a:xfrm>
                <a:off x="757522" y="1402707"/>
                <a:ext cx="53412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A.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1325D5E-A84C-4863-901F-3B64CEB0D62F}"/>
                  </a:ext>
                </a:extLst>
              </p:cNvPr>
              <p:cNvSpPr txBox="1"/>
              <p:nvPr/>
            </p:nvSpPr>
            <p:spPr>
              <a:xfrm>
                <a:off x="1470046" y="1550354"/>
                <a:ext cx="13195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Syarat</a:t>
                </a:r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SAS</a:t>
                </a: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73C862B6-B032-4A5D-8D87-8CAD83D28701}"/>
              </a:ext>
            </a:extLst>
          </p:cNvPr>
          <p:cNvSpPr txBox="1"/>
          <p:nvPr/>
        </p:nvSpPr>
        <p:spPr>
          <a:xfrm>
            <a:off x="398987" y="1464733"/>
            <a:ext cx="7757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lphaLcPeriod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tegak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masing-masing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tegak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PQR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Satu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diganti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siku-siku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Perhatikan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gambar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73657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73C862B6-B032-4A5D-8D87-8CAD83D28701}"/>
              </a:ext>
            </a:extLst>
          </p:cNvPr>
          <p:cNvSpPr txBox="1"/>
          <p:nvPr/>
        </p:nvSpPr>
        <p:spPr>
          <a:xfrm>
            <a:off x="169154" y="543329"/>
            <a:ext cx="7757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lphaLcPeriod" startAt="2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Satu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miring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tegak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masing-masing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miring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tegak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PQR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Perhatikan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gmabar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7862E4-640C-46EC-B769-3E2C44E18717}"/>
              </a:ext>
            </a:extLst>
          </p:cNvPr>
          <p:cNvGrpSpPr/>
          <p:nvPr/>
        </p:nvGrpSpPr>
        <p:grpSpPr>
          <a:xfrm>
            <a:off x="1143000" y="1465723"/>
            <a:ext cx="2565281" cy="2806996"/>
            <a:chOff x="1143000" y="1465723"/>
            <a:chExt cx="2565281" cy="28069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D10FED-69A5-4A09-9A5C-E669C745464D}"/>
                </a:ext>
              </a:extLst>
            </p:cNvPr>
            <p:cNvGrpSpPr/>
            <p:nvPr/>
          </p:nvGrpSpPr>
          <p:grpSpPr>
            <a:xfrm>
              <a:off x="1143000" y="1465723"/>
              <a:ext cx="2565281" cy="1521213"/>
              <a:chOff x="2082955" y="1139927"/>
              <a:chExt cx="2565281" cy="1521213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00FEE17-0F5D-4182-9171-DFE8A611DDE7}"/>
                  </a:ext>
                </a:extLst>
              </p:cNvPr>
              <p:cNvGrpSpPr/>
              <p:nvPr/>
            </p:nvGrpSpPr>
            <p:grpSpPr>
              <a:xfrm>
                <a:off x="2082955" y="1139927"/>
                <a:ext cx="2565281" cy="1521213"/>
                <a:chOff x="355063" y="991264"/>
                <a:chExt cx="2565281" cy="1521213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06415D9C-B28D-4A5E-A5EA-CD172CE694F3}"/>
                    </a:ext>
                  </a:extLst>
                </p:cNvPr>
                <p:cNvGrpSpPr/>
                <p:nvPr/>
              </p:nvGrpSpPr>
              <p:grpSpPr>
                <a:xfrm>
                  <a:off x="355063" y="991264"/>
                  <a:ext cx="2565281" cy="1443145"/>
                  <a:chOff x="76110" y="809889"/>
                  <a:chExt cx="2565281" cy="1443145"/>
                </a:xfrm>
              </p:grpSpPr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87839AB6-DB3A-4E80-8E70-EECE4647EF13}"/>
                      </a:ext>
                    </a:extLst>
                  </p:cNvPr>
                  <p:cNvSpPr/>
                  <p:nvPr/>
                </p:nvSpPr>
                <p:spPr>
                  <a:xfrm>
                    <a:off x="76110" y="1963335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endParaRPr lang="en-US" sz="1100" i="1" dirty="0"/>
                  </a:p>
                </p:txBody>
              </p:sp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FCB4C2B0-4417-4AD9-9E51-46246F3B3031}"/>
                      </a:ext>
                    </a:extLst>
                  </p:cNvPr>
                  <p:cNvSpPr/>
                  <p:nvPr/>
                </p:nvSpPr>
                <p:spPr>
                  <a:xfrm>
                    <a:off x="2362147" y="1976035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  <a:endParaRPr lang="en-US" sz="1100" i="1" dirty="0"/>
                  </a:p>
                </p:txBody>
              </p: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E1770D1E-7D46-4F89-BE01-D85FD5B267D0}"/>
                      </a:ext>
                    </a:extLst>
                  </p:cNvPr>
                  <p:cNvSpPr/>
                  <p:nvPr/>
                </p:nvSpPr>
                <p:spPr>
                  <a:xfrm>
                    <a:off x="1220088" y="809889"/>
                    <a:ext cx="287258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:endParaRPr lang="en-US" sz="1100" i="1" dirty="0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51BE0EE2-F42B-4654-9819-6B28C097E5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30" y="2143145"/>
                      <a:ext cx="441339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51BE0EE2-F42B-4654-9819-6B28C097E51D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441230" y="2143145"/>
                      <a:ext cx="441339" cy="369332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3C942EB1-0326-4AFF-9403-7D61B3BC1D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0852" y="1389379"/>
                      <a:ext cx="446661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3C942EB1-0326-4AFF-9403-7D61B3BC1DC9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80852" y="1389379"/>
                      <a:ext cx="446661" cy="369332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7730987F-1EA9-4770-B100-50F3370CD43E}"/>
                  </a:ext>
                </a:extLst>
              </p:cNvPr>
              <p:cNvGrpSpPr/>
              <p:nvPr/>
            </p:nvGrpSpPr>
            <p:grpSpPr>
              <a:xfrm>
                <a:off x="2362199" y="1428749"/>
                <a:ext cx="2006793" cy="957251"/>
                <a:chOff x="2362200" y="1428749"/>
                <a:chExt cx="1524000" cy="762001"/>
              </a:xfrm>
            </p:grpSpPr>
            <p:sp>
              <p:nvSpPr>
                <p:cNvPr id="4" name="Isosceles Triangle 3">
                  <a:extLst>
                    <a:ext uri="{FF2B5EF4-FFF2-40B4-BE49-F238E27FC236}">
                      <a16:creationId xmlns:a16="http://schemas.microsoft.com/office/drawing/2014/main" id="{65B03E62-CD10-438E-B6C4-62DF92DF9C6D}"/>
                    </a:ext>
                  </a:extLst>
                </p:cNvPr>
                <p:cNvSpPr/>
                <p:nvPr/>
              </p:nvSpPr>
              <p:spPr>
                <a:xfrm>
                  <a:off x="2362200" y="1428749"/>
                  <a:ext cx="1524000" cy="762001"/>
                </a:xfrm>
                <a:prstGeom prst="triangle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DDFA0DB4-AF97-4F5E-B1DD-F514C2F15DC1}"/>
                    </a:ext>
                  </a:extLst>
                </p:cNvPr>
                <p:cNvSpPr/>
                <p:nvPr/>
              </p:nvSpPr>
              <p:spPr>
                <a:xfrm rot="2670906">
                  <a:off x="3047999" y="1462884"/>
                  <a:ext cx="152400" cy="152400"/>
                </a:xfrm>
                <a:prstGeom prst="rect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823AD2E0-77C9-4B8F-A341-1FC604F549AD}"/>
                </a:ext>
              </a:extLst>
            </p:cNvPr>
            <p:cNvSpPr/>
            <p:nvPr/>
          </p:nvSpPr>
          <p:spPr>
            <a:xfrm rot="16950125">
              <a:off x="1229394" y="1874764"/>
              <a:ext cx="2562431" cy="2233479"/>
            </a:xfrm>
            <a:prstGeom prst="arc">
              <a:avLst>
                <a:gd name="adj1" fmla="val 16316666"/>
                <a:gd name="adj2" fmla="val 20580432"/>
              </a:avLst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743F923-F41A-4831-BE19-CF172AF8F33F}"/>
              </a:ext>
            </a:extLst>
          </p:cNvPr>
          <p:cNvGrpSpPr/>
          <p:nvPr/>
        </p:nvGrpSpPr>
        <p:grpSpPr>
          <a:xfrm>
            <a:off x="4787423" y="1498922"/>
            <a:ext cx="2565281" cy="2232978"/>
            <a:chOff x="4787423" y="1498922"/>
            <a:chExt cx="2565281" cy="223297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0302A0F-E1C6-48CB-B0F0-5B438E04D741}"/>
                </a:ext>
              </a:extLst>
            </p:cNvPr>
            <p:cNvGrpSpPr/>
            <p:nvPr/>
          </p:nvGrpSpPr>
          <p:grpSpPr>
            <a:xfrm>
              <a:off x="4787423" y="1498922"/>
              <a:ext cx="2565281" cy="1553716"/>
              <a:chOff x="4798229" y="1495797"/>
              <a:chExt cx="2565281" cy="155371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F52D36A-6534-4346-8D79-5D3AEFC00864}"/>
                  </a:ext>
                </a:extLst>
              </p:cNvPr>
              <p:cNvGrpSpPr/>
              <p:nvPr/>
            </p:nvGrpSpPr>
            <p:grpSpPr>
              <a:xfrm>
                <a:off x="4798229" y="1495797"/>
                <a:ext cx="2565281" cy="1553716"/>
                <a:chOff x="5756784" y="965996"/>
                <a:chExt cx="2565281" cy="1553716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2056628F-3DAE-4385-BDA4-3D7F3042FDFB}"/>
                    </a:ext>
                  </a:extLst>
                </p:cNvPr>
                <p:cNvGrpSpPr/>
                <p:nvPr/>
              </p:nvGrpSpPr>
              <p:grpSpPr>
                <a:xfrm>
                  <a:off x="5756784" y="965996"/>
                  <a:ext cx="2565281" cy="1553716"/>
                  <a:chOff x="1095575" y="647129"/>
                  <a:chExt cx="2565281" cy="1553716"/>
                </a:xfrm>
              </p:grpSpPr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115E4869-DDD6-4700-ADF6-13B6490F93A8}"/>
                      </a:ext>
                    </a:extLst>
                  </p:cNvPr>
                  <p:cNvGrpSpPr/>
                  <p:nvPr/>
                </p:nvGrpSpPr>
                <p:grpSpPr>
                  <a:xfrm>
                    <a:off x="1095575" y="647129"/>
                    <a:ext cx="2565281" cy="1369050"/>
                    <a:chOff x="816622" y="465754"/>
                    <a:chExt cx="2565281" cy="1369050"/>
                  </a:xfrm>
                </p:grpSpPr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CD41F703-C0BB-468B-BD45-577EDF3E4B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6622" y="1557805"/>
                      <a:ext cx="279244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1100" i="1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21E3384B-FFF0-4BB4-8848-92EA3DEE1F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6629" y="1557805"/>
                      <a:ext cx="295274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1100" i="1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4584D4E7-4BAE-40A1-8044-F0798D8D9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3301" y="465754"/>
                      <a:ext cx="287258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1100" i="1" dirty="0"/>
                    </a:p>
                  </p:txBody>
                </p: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8" name="Rectangle 27">
                        <a:extLst>
                          <a:ext uri="{FF2B5EF4-FFF2-40B4-BE49-F238E27FC236}">
                            <a16:creationId xmlns:a16="http://schemas.microsoft.com/office/drawing/2014/main" id="{89E72265-89A8-48D4-B0E9-92ECAAB4A4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57546" y="1831513"/>
                        <a:ext cx="441339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28" name="Rectangle 27">
                        <a:extLst>
                          <a:ext uri="{FF2B5EF4-FFF2-40B4-BE49-F238E27FC236}">
                            <a16:creationId xmlns:a16="http://schemas.microsoft.com/office/drawing/2014/main" id="{89E72265-89A8-48D4-B0E9-92ECAAB4A4C3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157546" y="1831513"/>
                        <a:ext cx="441339" cy="369332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9" name="Rectangle 28">
                        <a:extLst>
                          <a:ext uri="{FF2B5EF4-FFF2-40B4-BE49-F238E27FC236}">
                            <a16:creationId xmlns:a16="http://schemas.microsoft.com/office/drawing/2014/main" id="{CA656FFD-2C90-4711-98FF-51613BDA83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13649" y="1074560"/>
                        <a:ext cx="446661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29" name="Rectangle 28">
                        <a:extLst>
                          <a:ext uri="{FF2B5EF4-FFF2-40B4-BE49-F238E27FC236}">
                            <a16:creationId xmlns:a16="http://schemas.microsoft.com/office/drawing/2014/main" id="{CA656FFD-2C90-4711-98FF-51613BDA835D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513649" y="1074560"/>
                        <a:ext cx="446661" cy="369332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38" name="Isosceles Triangle 37">
                  <a:extLst>
                    <a:ext uri="{FF2B5EF4-FFF2-40B4-BE49-F238E27FC236}">
                      <a16:creationId xmlns:a16="http://schemas.microsoft.com/office/drawing/2014/main" id="{81227704-656D-4435-B0F2-E31C99087238}"/>
                    </a:ext>
                  </a:extLst>
                </p:cNvPr>
                <p:cNvSpPr/>
                <p:nvPr/>
              </p:nvSpPr>
              <p:spPr>
                <a:xfrm>
                  <a:off x="6036028" y="1253145"/>
                  <a:ext cx="2006793" cy="957251"/>
                </a:xfrm>
                <a:prstGeom prst="triangle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4D30444-F5F9-4DB6-A5C5-0EE16AE8751D}"/>
                  </a:ext>
                </a:extLst>
              </p:cNvPr>
              <p:cNvSpPr/>
              <p:nvPr/>
            </p:nvSpPr>
            <p:spPr>
              <a:xfrm rot="2670906">
                <a:off x="5980530" y="1827503"/>
                <a:ext cx="200679" cy="191450"/>
              </a:xfrm>
              <a:prstGeom prst="rect">
                <a:avLst/>
              </a:prstGeom>
              <a:solidFill>
                <a:srgbClr val="FCF5D3"/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9F46DDB6-F469-4E13-BBDC-1A2BCAF40997}"/>
                </a:ext>
              </a:extLst>
            </p:cNvPr>
            <p:cNvSpPr/>
            <p:nvPr/>
          </p:nvSpPr>
          <p:spPr>
            <a:xfrm rot="1473210">
              <a:off x="4944666" y="1783436"/>
              <a:ext cx="2143657" cy="1948464"/>
            </a:xfrm>
            <a:prstGeom prst="arc">
              <a:avLst>
                <a:gd name="adj1" fmla="val 15051207"/>
                <a:gd name="adj2" fmla="val 19960463"/>
              </a:avLst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01538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8525EE83-17CA-4B79-9FAA-557A90618601}"/>
              </a:ext>
            </a:extLst>
          </p:cNvPr>
          <p:cNvGrpSpPr/>
          <p:nvPr/>
        </p:nvGrpSpPr>
        <p:grpSpPr>
          <a:xfrm>
            <a:off x="183045" y="248359"/>
            <a:ext cx="3759754" cy="1025864"/>
            <a:chOff x="439662" y="1129066"/>
            <a:chExt cx="3759754" cy="102586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E743B7BD-E5C1-4B5A-A70C-8B9BF254A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62" y="1129066"/>
              <a:ext cx="3759754" cy="1025864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E053178-BA91-43A2-BFE2-E7347E8B807E}"/>
                </a:ext>
              </a:extLst>
            </p:cNvPr>
            <p:cNvGrpSpPr/>
            <p:nvPr/>
          </p:nvGrpSpPr>
          <p:grpSpPr>
            <a:xfrm>
              <a:off x="757522" y="1402707"/>
              <a:ext cx="2057829" cy="523220"/>
              <a:chOff x="757522" y="1402707"/>
              <a:chExt cx="2057829" cy="52322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177181A-3915-47E9-AEC8-2FB8EF9CE405}"/>
                  </a:ext>
                </a:extLst>
              </p:cNvPr>
              <p:cNvSpPr txBox="1"/>
              <p:nvPr/>
            </p:nvSpPr>
            <p:spPr>
              <a:xfrm>
                <a:off x="757522" y="1402707"/>
                <a:ext cx="51328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B.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1325D5E-A84C-4863-901F-3B64CEB0D62F}"/>
                  </a:ext>
                </a:extLst>
              </p:cNvPr>
              <p:cNvSpPr txBox="1"/>
              <p:nvPr/>
            </p:nvSpPr>
            <p:spPr>
              <a:xfrm>
                <a:off x="1470046" y="1550354"/>
                <a:ext cx="13453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Syarat</a:t>
                </a:r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ASA</a:t>
                </a: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73C862B6-B032-4A5D-8D87-8CAD83D28701}"/>
              </a:ext>
            </a:extLst>
          </p:cNvPr>
          <p:cNvSpPr txBox="1"/>
          <p:nvPr/>
        </p:nvSpPr>
        <p:spPr>
          <a:xfrm>
            <a:off x="398987" y="1464733"/>
            <a:ext cx="7757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lphaLcPeriod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Satu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tegak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lancip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mempunyai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ukuran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tegak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lancip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PQR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1F03E66-84D7-41BE-A52B-E4E1D78BDFF8}"/>
              </a:ext>
            </a:extLst>
          </p:cNvPr>
          <p:cNvGrpSpPr/>
          <p:nvPr/>
        </p:nvGrpSpPr>
        <p:grpSpPr>
          <a:xfrm>
            <a:off x="2141943" y="2273355"/>
            <a:ext cx="2166504" cy="2088306"/>
            <a:chOff x="2142425" y="2225556"/>
            <a:chExt cx="2166504" cy="208830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00FEE17-0F5D-4182-9171-DFE8A611DDE7}"/>
                </a:ext>
              </a:extLst>
            </p:cNvPr>
            <p:cNvGrpSpPr/>
            <p:nvPr/>
          </p:nvGrpSpPr>
          <p:grpSpPr>
            <a:xfrm>
              <a:off x="2142425" y="2225556"/>
              <a:ext cx="2166504" cy="2088306"/>
              <a:chOff x="1499047" y="2571750"/>
              <a:chExt cx="2166504" cy="208830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E2BDDAC-0971-434C-9978-C8A5FEFA837E}"/>
                  </a:ext>
                </a:extLst>
              </p:cNvPr>
              <p:cNvGrpSpPr/>
              <p:nvPr/>
            </p:nvGrpSpPr>
            <p:grpSpPr>
              <a:xfrm>
                <a:off x="1499047" y="2571750"/>
                <a:ext cx="2166504" cy="1935289"/>
                <a:chOff x="1499047" y="2571750"/>
                <a:chExt cx="2166504" cy="1935289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06415D9C-B28D-4A5E-A5EA-CD172CE694F3}"/>
                    </a:ext>
                  </a:extLst>
                </p:cNvPr>
                <p:cNvGrpSpPr/>
                <p:nvPr/>
              </p:nvGrpSpPr>
              <p:grpSpPr>
                <a:xfrm>
                  <a:off x="1499047" y="2571750"/>
                  <a:ext cx="2166504" cy="1935289"/>
                  <a:chOff x="1220094" y="2390375"/>
                  <a:chExt cx="2166504" cy="1935289"/>
                </a:xfrm>
              </p:grpSpPr>
              <p:sp>
                <p:nvSpPr>
                  <p:cNvPr id="5" name="Right Triangle 4">
                    <a:extLst>
                      <a:ext uri="{FF2B5EF4-FFF2-40B4-BE49-F238E27FC236}">
                        <a16:creationId xmlns:a16="http://schemas.microsoft.com/office/drawing/2014/main" id="{950DD6F0-338E-4B51-9283-2A2022E67C99}"/>
                      </a:ext>
                    </a:extLst>
                  </p:cNvPr>
                  <p:cNvSpPr/>
                  <p:nvPr/>
                </p:nvSpPr>
                <p:spPr>
                  <a:xfrm>
                    <a:off x="1449242" y="2652966"/>
                    <a:ext cx="1676400" cy="1534200"/>
                  </a:xfrm>
                  <a:prstGeom prst="rtTriangle">
                    <a:avLst/>
                  </a:prstGeom>
                  <a:solidFill>
                    <a:srgbClr val="FCF5D3"/>
                  </a:solidFill>
                  <a:ln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87839AB6-DB3A-4E80-8E70-EECE4647EF13}"/>
                      </a:ext>
                    </a:extLst>
                  </p:cNvPr>
                  <p:cNvSpPr/>
                  <p:nvPr/>
                </p:nvSpPr>
                <p:spPr>
                  <a:xfrm>
                    <a:off x="1220094" y="3965515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endParaRPr lang="en-US" sz="1100" i="1" dirty="0"/>
                  </a:p>
                </p:txBody>
              </p:sp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FCB4C2B0-4417-4AD9-9E51-46246F3B3031}"/>
                      </a:ext>
                    </a:extLst>
                  </p:cNvPr>
                  <p:cNvSpPr/>
                  <p:nvPr/>
                </p:nvSpPr>
                <p:spPr>
                  <a:xfrm>
                    <a:off x="3107354" y="4048665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  <a:endParaRPr lang="en-US" sz="1100" i="1" dirty="0"/>
                  </a:p>
                </p:txBody>
              </p: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E1770D1E-7D46-4F89-BE01-D85FD5B267D0}"/>
                      </a:ext>
                    </a:extLst>
                  </p:cNvPr>
                  <p:cNvSpPr/>
                  <p:nvPr/>
                </p:nvSpPr>
                <p:spPr>
                  <a:xfrm>
                    <a:off x="1295504" y="2390375"/>
                    <a:ext cx="287258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:endParaRPr lang="en-US" sz="1100" i="1" dirty="0"/>
                  </a:p>
                </p:txBody>
              </p:sp>
            </p:grp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46A56165-6D29-497D-9DC1-F239AACDC824}"/>
                    </a:ext>
                  </a:extLst>
                </p:cNvPr>
                <p:cNvSpPr/>
                <p:nvPr/>
              </p:nvSpPr>
              <p:spPr>
                <a:xfrm>
                  <a:off x="1729533" y="4209190"/>
                  <a:ext cx="152400" cy="152400"/>
                </a:xfrm>
                <a:prstGeom prst="rect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51BE0EE2-F42B-4654-9819-6B28C097E51D}"/>
                      </a:ext>
                    </a:extLst>
                  </p:cNvPr>
                  <p:cNvSpPr/>
                  <p:nvPr/>
                </p:nvSpPr>
                <p:spPr>
                  <a:xfrm>
                    <a:off x="2199762" y="4290724"/>
                    <a:ext cx="34971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𝑠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51BE0EE2-F42B-4654-9819-6B28C097E51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99762" y="4290724"/>
                    <a:ext cx="349711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" name="Arc 1">
              <a:extLst>
                <a:ext uri="{FF2B5EF4-FFF2-40B4-BE49-F238E27FC236}">
                  <a16:creationId xmlns:a16="http://schemas.microsoft.com/office/drawing/2014/main" id="{D88E74C0-1E86-49CF-A689-598F26ACCB87}"/>
                </a:ext>
              </a:extLst>
            </p:cNvPr>
            <p:cNvSpPr/>
            <p:nvPr/>
          </p:nvSpPr>
          <p:spPr>
            <a:xfrm rot="8339755">
              <a:off x="2330331" y="2451266"/>
              <a:ext cx="447855" cy="369332"/>
            </a:xfrm>
            <a:prstGeom prst="arc">
              <a:avLst>
                <a:gd name="adj1" fmla="val 16199991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EF49CD9-D2A9-43E2-BEB9-9674008C7594}"/>
              </a:ext>
            </a:extLst>
          </p:cNvPr>
          <p:cNvGrpSpPr/>
          <p:nvPr/>
        </p:nvGrpSpPr>
        <p:grpSpPr>
          <a:xfrm>
            <a:off x="4518949" y="2240018"/>
            <a:ext cx="2196530" cy="2088306"/>
            <a:chOff x="4518949" y="2240018"/>
            <a:chExt cx="2196530" cy="208830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056628F-3DAE-4385-BDA4-3D7F3042FDFB}"/>
                </a:ext>
              </a:extLst>
            </p:cNvPr>
            <p:cNvGrpSpPr/>
            <p:nvPr/>
          </p:nvGrpSpPr>
          <p:grpSpPr>
            <a:xfrm>
              <a:off x="4518949" y="2240018"/>
              <a:ext cx="2196530" cy="2088306"/>
              <a:chOff x="1485051" y="2571750"/>
              <a:chExt cx="2196530" cy="2088306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CF59970-1D0A-42EA-B176-8FC901753B0F}"/>
                  </a:ext>
                </a:extLst>
              </p:cNvPr>
              <p:cNvGrpSpPr/>
              <p:nvPr/>
            </p:nvGrpSpPr>
            <p:grpSpPr>
              <a:xfrm>
                <a:off x="1485051" y="2571750"/>
                <a:ext cx="2196530" cy="1935289"/>
                <a:chOff x="1485051" y="2571750"/>
                <a:chExt cx="2196530" cy="1935289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115E4869-DDD6-4700-ADF6-13B6490F93A8}"/>
                    </a:ext>
                  </a:extLst>
                </p:cNvPr>
                <p:cNvGrpSpPr/>
                <p:nvPr/>
              </p:nvGrpSpPr>
              <p:grpSpPr>
                <a:xfrm>
                  <a:off x="1485051" y="2571750"/>
                  <a:ext cx="2196530" cy="1935289"/>
                  <a:chOff x="1206098" y="2390375"/>
                  <a:chExt cx="2196530" cy="1935289"/>
                </a:xfrm>
              </p:grpSpPr>
              <p:sp>
                <p:nvSpPr>
                  <p:cNvPr id="32" name="Right Triangle 31">
                    <a:extLst>
                      <a:ext uri="{FF2B5EF4-FFF2-40B4-BE49-F238E27FC236}">
                        <a16:creationId xmlns:a16="http://schemas.microsoft.com/office/drawing/2014/main" id="{AEB4386A-2459-42A3-8330-97724BA737F4}"/>
                      </a:ext>
                    </a:extLst>
                  </p:cNvPr>
                  <p:cNvSpPr/>
                  <p:nvPr/>
                </p:nvSpPr>
                <p:spPr>
                  <a:xfrm>
                    <a:off x="1449242" y="2652966"/>
                    <a:ext cx="1676400" cy="1534200"/>
                  </a:xfrm>
                  <a:prstGeom prst="rtTriangle">
                    <a:avLst/>
                  </a:prstGeom>
                  <a:solidFill>
                    <a:srgbClr val="FCF5D3"/>
                  </a:solidFill>
                  <a:ln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CD41F703-C0BB-468B-BD45-577EDF3E4B10}"/>
                      </a:ext>
                    </a:extLst>
                  </p:cNvPr>
                  <p:cNvSpPr/>
                  <p:nvPr/>
                </p:nvSpPr>
                <p:spPr>
                  <a:xfrm>
                    <a:off x="1206098" y="4027815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</a:t>
                    </a:r>
                    <a:endParaRPr lang="en-US" sz="1100" i="1" dirty="0"/>
                  </a:p>
                </p:txBody>
              </p:sp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21E3384B-FFF0-4BB4-8848-92EA3DEE1FB0}"/>
                      </a:ext>
                    </a:extLst>
                  </p:cNvPr>
                  <p:cNvSpPr/>
                  <p:nvPr/>
                </p:nvSpPr>
                <p:spPr>
                  <a:xfrm>
                    <a:off x="3107354" y="4048665"/>
                    <a:ext cx="29527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Q</a:t>
                    </a:r>
                    <a:endParaRPr lang="en-US" sz="1100" i="1" dirty="0"/>
                  </a:p>
                </p:txBody>
              </p:sp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4584D4E7-4BAE-40A1-8044-F0798D8D96FD}"/>
                      </a:ext>
                    </a:extLst>
                  </p:cNvPr>
                  <p:cNvSpPr/>
                  <p:nvPr/>
                </p:nvSpPr>
                <p:spPr>
                  <a:xfrm>
                    <a:off x="1295504" y="2390375"/>
                    <a:ext cx="287258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</a:t>
                    </a:r>
                    <a:endParaRPr lang="en-US" sz="1100" i="1" dirty="0"/>
                  </a:p>
                </p:txBody>
              </p:sp>
            </p:grp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EB1ECA6F-7F6F-4303-85EE-C3EC71615651}"/>
                    </a:ext>
                  </a:extLst>
                </p:cNvPr>
                <p:cNvSpPr/>
                <p:nvPr/>
              </p:nvSpPr>
              <p:spPr>
                <a:xfrm>
                  <a:off x="1729533" y="4209190"/>
                  <a:ext cx="152400" cy="152400"/>
                </a:xfrm>
                <a:prstGeom prst="rect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89E72265-89A8-48D4-B0E9-92ECAAB4A4C3}"/>
                      </a:ext>
                    </a:extLst>
                  </p:cNvPr>
                  <p:cNvSpPr/>
                  <p:nvPr/>
                </p:nvSpPr>
                <p:spPr>
                  <a:xfrm>
                    <a:off x="2199762" y="4290724"/>
                    <a:ext cx="34971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𝑠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89E72265-89A8-48D4-B0E9-92ECAAB4A4C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99762" y="4290724"/>
                    <a:ext cx="349711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B3B3661A-15FF-40C9-AB8B-61FF4AE58D42}"/>
                </a:ext>
              </a:extLst>
            </p:cNvPr>
            <p:cNvSpPr/>
            <p:nvPr/>
          </p:nvSpPr>
          <p:spPr>
            <a:xfrm rot="7771512">
              <a:off x="4691903" y="2495063"/>
              <a:ext cx="447855" cy="3693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276762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73C862B6-B032-4A5D-8D87-8CAD83D28701}"/>
              </a:ext>
            </a:extLst>
          </p:cNvPr>
          <p:cNvSpPr txBox="1"/>
          <p:nvPr/>
        </p:nvSpPr>
        <p:spPr>
          <a:xfrm>
            <a:off x="62582" y="590550"/>
            <a:ext cx="8069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lphaLcPeriod" startAt="2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Satu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tegak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lancip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hadapan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AB,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tegak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lancip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hadapan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sisitersebut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PQR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1F03E66-84D7-41BE-A52B-E4E1D78BDFF8}"/>
              </a:ext>
            </a:extLst>
          </p:cNvPr>
          <p:cNvGrpSpPr/>
          <p:nvPr/>
        </p:nvGrpSpPr>
        <p:grpSpPr>
          <a:xfrm>
            <a:off x="2196208" y="1757059"/>
            <a:ext cx="2180500" cy="2088306"/>
            <a:chOff x="2128429" y="2225556"/>
            <a:chExt cx="2180500" cy="208830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00FEE17-0F5D-4182-9171-DFE8A611DDE7}"/>
                </a:ext>
              </a:extLst>
            </p:cNvPr>
            <p:cNvGrpSpPr/>
            <p:nvPr/>
          </p:nvGrpSpPr>
          <p:grpSpPr>
            <a:xfrm>
              <a:off x="2128429" y="2225556"/>
              <a:ext cx="2180500" cy="2088306"/>
              <a:chOff x="1485051" y="2571750"/>
              <a:chExt cx="2180500" cy="208830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E2BDDAC-0971-434C-9978-C8A5FEFA837E}"/>
                  </a:ext>
                </a:extLst>
              </p:cNvPr>
              <p:cNvGrpSpPr/>
              <p:nvPr/>
            </p:nvGrpSpPr>
            <p:grpSpPr>
              <a:xfrm>
                <a:off x="1485051" y="2571750"/>
                <a:ext cx="2180500" cy="1935289"/>
                <a:chOff x="1485051" y="2571750"/>
                <a:chExt cx="2180500" cy="1935289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06415D9C-B28D-4A5E-A5EA-CD172CE694F3}"/>
                    </a:ext>
                  </a:extLst>
                </p:cNvPr>
                <p:cNvGrpSpPr/>
                <p:nvPr/>
              </p:nvGrpSpPr>
              <p:grpSpPr>
                <a:xfrm>
                  <a:off x="1485051" y="2571750"/>
                  <a:ext cx="2180500" cy="1935289"/>
                  <a:chOff x="1206098" y="2390375"/>
                  <a:chExt cx="2180500" cy="1935289"/>
                </a:xfrm>
              </p:grpSpPr>
              <p:sp>
                <p:nvSpPr>
                  <p:cNvPr id="5" name="Right Triangle 4">
                    <a:extLst>
                      <a:ext uri="{FF2B5EF4-FFF2-40B4-BE49-F238E27FC236}">
                        <a16:creationId xmlns:a16="http://schemas.microsoft.com/office/drawing/2014/main" id="{950DD6F0-338E-4B51-9283-2A2022E67C99}"/>
                      </a:ext>
                    </a:extLst>
                  </p:cNvPr>
                  <p:cNvSpPr/>
                  <p:nvPr/>
                </p:nvSpPr>
                <p:spPr>
                  <a:xfrm>
                    <a:off x="1449242" y="2652966"/>
                    <a:ext cx="1676400" cy="1534200"/>
                  </a:xfrm>
                  <a:prstGeom prst="rtTriangle">
                    <a:avLst/>
                  </a:prstGeom>
                  <a:solidFill>
                    <a:srgbClr val="FCF5D3"/>
                  </a:solidFill>
                  <a:ln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87839AB6-DB3A-4E80-8E70-EECE4647EF13}"/>
                      </a:ext>
                    </a:extLst>
                  </p:cNvPr>
                  <p:cNvSpPr/>
                  <p:nvPr/>
                </p:nvSpPr>
                <p:spPr>
                  <a:xfrm>
                    <a:off x="1206098" y="4027815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endParaRPr lang="en-US" sz="1100" i="1" dirty="0"/>
                  </a:p>
                </p:txBody>
              </p:sp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FCB4C2B0-4417-4AD9-9E51-46246F3B3031}"/>
                      </a:ext>
                    </a:extLst>
                  </p:cNvPr>
                  <p:cNvSpPr/>
                  <p:nvPr/>
                </p:nvSpPr>
                <p:spPr>
                  <a:xfrm>
                    <a:off x="3107354" y="4048665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  <a:endParaRPr lang="en-US" sz="1100" i="1" dirty="0"/>
                  </a:p>
                </p:txBody>
              </p: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E1770D1E-7D46-4F89-BE01-D85FD5B267D0}"/>
                      </a:ext>
                    </a:extLst>
                  </p:cNvPr>
                  <p:cNvSpPr/>
                  <p:nvPr/>
                </p:nvSpPr>
                <p:spPr>
                  <a:xfrm>
                    <a:off x="1295504" y="2390375"/>
                    <a:ext cx="287258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:endParaRPr lang="en-US" sz="1100" i="1" dirty="0"/>
                  </a:p>
                </p:txBody>
              </p:sp>
            </p:grp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46A56165-6D29-497D-9DC1-F239AACDC824}"/>
                    </a:ext>
                  </a:extLst>
                </p:cNvPr>
                <p:cNvSpPr/>
                <p:nvPr/>
              </p:nvSpPr>
              <p:spPr>
                <a:xfrm>
                  <a:off x="1729533" y="4209190"/>
                  <a:ext cx="152400" cy="152400"/>
                </a:xfrm>
                <a:prstGeom prst="rect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51BE0EE2-F42B-4654-9819-6B28C097E51D}"/>
                      </a:ext>
                    </a:extLst>
                  </p:cNvPr>
                  <p:cNvSpPr/>
                  <p:nvPr/>
                </p:nvSpPr>
                <p:spPr>
                  <a:xfrm>
                    <a:off x="2199762" y="4290724"/>
                    <a:ext cx="34971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𝑠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51BE0EE2-F42B-4654-9819-6B28C097E51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99762" y="4290724"/>
                    <a:ext cx="349711" cy="36933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" name="Arc 1">
              <a:extLst>
                <a:ext uri="{FF2B5EF4-FFF2-40B4-BE49-F238E27FC236}">
                  <a16:creationId xmlns:a16="http://schemas.microsoft.com/office/drawing/2014/main" id="{D88E74C0-1E86-49CF-A689-598F26ACCB87}"/>
                </a:ext>
              </a:extLst>
            </p:cNvPr>
            <p:cNvSpPr/>
            <p:nvPr/>
          </p:nvSpPr>
          <p:spPr>
            <a:xfrm rot="15621226">
              <a:off x="3588024" y="3816829"/>
              <a:ext cx="447855" cy="3693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EF49CD9-D2A9-43E2-BEB9-9674008C7594}"/>
              </a:ext>
            </a:extLst>
          </p:cNvPr>
          <p:cNvGrpSpPr/>
          <p:nvPr/>
        </p:nvGrpSpPr>
        <p:grpSpPr>
          <a:xfrm>
            <a:off x="4739932" y="1757059"/>
            <a:ext cx="2196530" cy="2088306"/>
            <a:chOff x="4518949" y="2240018"/>
            <a:chExt cx="2196530" cy="208830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056628F-3DAE-4385-BDA4-3D7F3042FDFB}"/>
                </a:ext>
              </a:extLst>
            </p:cNvPr>
            <p:cNvGrpSpPr/>
            <p:nvPr/>
          </p:nvGrpSpPr>
          <p:grpSpPr>
            <a:xfrm>
              <a:off x="4518949" y="2240018"/>
              <a:ext cx="2196530" cy="2088306"/>
              <a:chOff x="1485051" y="2571750"/>
              <a:chExt cx="2196530" cy="2088306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CF59970-1D0A-42EA-B176-8FC901753B0F}"/>
                  </a:ext>
                </a:extLst>
              </p:cNvPr>
              <p:cNvGrpSpPr/>
              <p:nvPr/>
            </p:nvGrpSpPr>
            <p:grpSpPr>
              <a:xfrm>
                <a:off x="1485051" y="2571750"/>
                <a:ext cx="2196530" cy="1935289"/>
                <a:chOff x="1485051" y="2571750"/>
                <a:chExt cx="2196530" cy="1935289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115E4869-DDD6-4700-ADF6-13B6490F93A8}"/>
                    </a:ext>
                  </a:extLst>
                </p:cNvPr>
                <p:cNvGrpSpPr/>
                <p:nvPr/>
              </p:nvGrpSpPr>
              <p:grpSpPr>
                <a:xfrm>
                  <a:off x="1485051" y="2571750"/>
                  <a:ext cx="2196530" cy="1935289"/>
                  <a:chOff x="1206098" y="2390375"/>
                  <a:chExt cx="2196530" cy="1935289"/>
                </a:xfrm>
              </p:grpSpPr>
              <p:sp>
                <p:nvSpPr>
                  <p:cNvPr id="32" name="Right Triangle 31">
                    <a:extLst>
                      <a:ext uri="{FF2B5EF4-FFF2-40B4-BE49-F238E27FC236}">
                        <a16:creationId xmlns:a16="http://schemas.microsoft.com/office/drawing/2014/main" id="{AEB4386A-2459-42A3-8330-97724BA737F4}"/>
                      </a:ext>
                    </a:extLst>
                  </p:cNvPr>
                  <p:cNvSpPr/>
                  <p:nvPr/>
                </p:nvSpPr>
                <p:spPr>
                  <a:xfrm>
                    <a:off x="1449242" y="2652966"/>
                    <a:ext cx="1676400" cy="1534200"/>
                  </a:xfrm>
                  <a:prstGeom prst="rtTriangle">
                    <a:avLst/>
                  </a:prstGeom>
                  <a:solidFill>
                    <a:srgbClr val="FCF5D3"/>
                  </a:solidFill>
                  <a:ln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CD41F703-C0BB-468B-BD45-577EDF3E4B10}"/>
                      </a:ext>
                    </a:extLst>
                  </p:cNvPr>
                  <p:cNvSpPr/>
                  <p:nvPr/>
                </p:nvSpPr>
                <p:spPr>
                  <a:xfrm>
                    <a:off x="1206098" y="4027815"/>
                    <a:ext cx="27924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</a:t>
                    </a:r>
                    <a:endParaRPr lang="en-US" sz="1100" i="1" dirty="0"/>
                  </a:p>
                </p:txBody>
              </p:sp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21E3384B-FFF0-4BB4-8848-92EA3DEE1FB0}"/>
                      </a:ext>
                    </a:extLst>
                  </p:cNvPr>
                  <p:cNvSpPr/>
                  <p:nvPr/>
                </p:nvSpPr>
                <p:spPr>
                  <a:xfrm>
                    <a:off x="3107354" y="4048665"/>
                    <a:ext cx="29527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Q</a:t>
                    </a:r>
                    <a:endParaRPr lang="en-US" sz="1100" i="1" dirty="0"/>
                  </a:p>
                </p:txBody>
              </p:sp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4584D4E7-4BAE-40A1-8044-F0798D8D96FD}"/>
                      </a:ext>
                    </a:extLst>
                  </p:cNvPr>
                  <p:cNvSpPr/>
                  <p:nvPr/>
                </p:nvSpPr>
                <p:spPr>
                  <a:xfrm>
                    <a:off x="1295504" y="2390375"/>
                    <a:ext cx="287258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</a:t>
                    </a:r>
                    <a:endParaRPr lang="en-US" sz="1100" i="1" dirty="0"/>
                  </a:p>
                </p:txBody>
              </p:sp>
            </p:grp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EB1ECA6F-7F6F-4303-85EE-C3EC71615651}"/>
                    </a:ext>
                  </a:extLst>
                </p:cNvPr>
                <p:cNvSpPr/>
                <p:nvPr/>
              </p:nvSpPr>
              <p:spPr>
                <a:xfrm>
                  <a:off x="1729533" y="4209190"/>
                  <a:ext cx="152400" cy="152400"/>
                </a:xfrm>
                <a:prstGeom prst="rect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89E72265-89A8-48D4-B0E9-92ECAAB4A4C3}"/>
                      </a:ext>
                    </a:extLst>
                  </p:cNvPr>
                  <p:cNvSpPr/>
                  <p:nvPr/>
                </p:nvSpPr>
                <p:spPr>
                  <a:xfrm>
                    <a:off x="2199762" y="4290724"/>
                    <a:ext cx="34971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𝑠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89E72265-89A8-48D4-B0E9-92ECAAB4A4C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99762" y="4290724"/>
                    <a:ext cx="349711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B3B3661A-15FF-40C9-AB8B-61FF4AE58D42}"/>
                </a:ext>
              </a:extLst>
            </p:cNvPr>
            <p:cNvSpPr/>
            <p:nvPr/>
          </p:nvSpPr>
          <p:spPr>
            <a:xfrm rot="15621226">
              <a:off x="5934327" y="3802830"/>
              <a:ext cx="447855" cy="3693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30775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73C862B6-B032-4A5D-8D87-8CAD83D28701}"/>
              </a:ext>
            </a:extLst>
          </p:cNvPr>
          <p:cNvSpPr txBox="1"/>
          <p:nvPr/>
        </p:nvSpPr>
        <p:spPr>
          <a:xfrm>
            <a:off x="169154" y="543329"/>
            <a:ext cx="7757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lphaLcPeriod" startAt="2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miring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lancip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mempunyai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ukuran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miring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lancip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pada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PQR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Perhatikan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gmabar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7862E4-640C-46EC-B769-3E2C44E18717}"/>
              </a:ext>
            </a:extLst>
          </p:cNvPr>
          <p:cNvGrpSpPr/>
          <p:nvPr/>
        </p:nvGrpSpPr>
        <p:grpSpPr>
          <a:xfrm>
            <a:off x="1143000" y="1465723"/>
            <a:ext cx="2565281" cy="2806996"/>
            <a:chOff x="1143000" y="1465723"/>
            <a:chExt cx="2565281" cy="28069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D10FED-69A5-4A09-9A5C-E669C745464D}"/>
                </a:ext>
              </a:extLst>
            </p:cNvPr>
            <p:cNvGrpSpPr/>
            <p:nvPr/>
          </p:nvGrpSpPr>
          <p:grpSpPr>
            <a:xfrm>
              <a:off x="1143000" y="1465723"/>
              <a:ext cx="2565281" cy="1443145"/>
              <a:chOff x="2082955" y="1139927"/>
              <a:chExt cx="2565281" cy="144314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06415D9C-B28D-4A5E-A5EA-CD172CE694F3}"/>
                  </a:ext>
                </a:extLst>
              </p:cNvPr>
              <p:cNvGrpSpPr/>
              <p:nvPr/>
            </p:nvGrpSpPr>
            <p:grpSpPr>
              <a:xfrm>
                <a:off x="2082955" y="1139927"/>
                <a:ext cx="2565281" cy="1443145"/>
                <a:chOff x="76110" y="809889"/>
                <a:chExt cx="2565281" cy="1443145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87839AB6-DB3A-4E80-8E70-EECE4647EF13}"/>
                    </a:ext>
                  </a:extLst>
                </p:cNvPr>
                <p:cNvSpPr/>
                <p:nvPr/>
              </p:nvSpPr>
              <p:spPr>
                <a:xfrm>
                  <a:off x="76110" y="1963335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en-US" sz="1100" i="1" dirty="0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FCB4C2B0-4417-4AD9-9E51-46246F3B3031}"/>
                    </a:ext>
                  </a:extLst>
                </p:cNvPr>
                <p:cNvSpPr/>
                <p:nvPr/>
              </p:nvSpPr>
              <p:spPr>
                <a:xfrm>
                  <a:off x="2362147" y="1976035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en-US" sz="1100" i="1" dirty="0"/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E1770D1E-7D46-4F89-BE01-D85FD5B267D0}"/>
                    </a:ext>
                  </a:extLst>
                </p:cNvPr>
                <p:cNvSpPr/>
                <p:nvPr/>
              </p:nvSpPr>
              <p:spPr>
                <a:xfrm>
                  <a:off x="1220088" y="809889"/>
                  <a:ext cx="287258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endParaRPr lang="en-US" sz="1100" i="1" dirty="0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7730987F-1EA9-4770-B100-50F3370CD43E}"/>
                  </a:ext>
                </a:extLst>
              </p:cNvPr>
              <p:cNvGrpSpPr/>
              <p:nvPr/>
            </p:nvGrpSpPr>
            <p:grpSpPr>
              <a:xfrm>
                <a:off x="2362199" y="1428749"/>
                <a:ext cx="2006793" cy="957251"/>
                <a:chOff x="2362200" y="1428749"/>
                <a:chExt cx="1524000" cy="762001"/>
              </a:xfrm>
            </p:grpSpPr>
            <p:sp>
              <p:nvSpPr>
                <p:cNvPr id="4" name="Isosceles Triangle 3">
                  <a:extLst>
                    <a:ext uri="{FF2B5EF4-FFF2-40B4-BE49-F238E27FC236}">
                      <a16:creationId xmlns:a16="http://schemas.microsoft.com/office/drawing/2014/main" id="{65B03E62-CD10-438E-B6C4-62DF92DF9C6D}"/>
                    </a:ext>
                  </a:extLst>
                </p:cNvPr>
                <p:cNvSpPr/>
                <p:nvPr/>
              </p:nvSpPr>
              <p:spPr>
                <a:xfrm>
                  <a:off x="2362200" y="1428749"/>
                  <a:ext cx="1524000" cy="762001"/>
                </a:xfrm>
                <a:prstGeom prst="triangle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DDFA0DB4-AF97-4F5E-B1DD-F514C2F15DC1}"/>
                    </a:ext>
                  </a:extLst>
                </p:cNvPr>
                <p:cNvSpPr/>
                <p:nvPr/>
              </p:nvSpPr>
              <p:spPr>
                <a:xfrm rot="2670906">
                  <a:off x="3047999" y="1462884"/>
                  <a:ext cx="152400" cy="152400"/>
                </a:xfrm>
                <a:prstGeom prst="rect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823AD2E0-77C9-4B8F-A341-1FC604F549AD}"/>
                </a:ext>
              </a:extLst>
            </p:cNvPr>
            <p:cNvSpPr/>
            <p:nvPr/>
          </p:nvSpPr>
          <p:spPr>
            <a:xfrm rot="16950125">
              <a:off x="1229394" y="1874764"/>
              <a:ext cx="2562431" cy="2233479"/>
            </a:xfrm>
            <a:prstGeom prst="arc">
              <a:avLst>
                <a:gd name="adj1" fmla="val 16316666"/>
                <a:gd name="adj2" fmla="val 20580432"/>
              </a:avLst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743F923-F41A-4831-BE19-CF172AF8F33F}"/>
              </a:ext>
            </a:extLst>
          </p:cNvPr>
          <p:cNvGrpSpPr/>
          <p:nvPr/>
        </p:nvGrpSpPr>
        <p:grpSpPr>
          <a:xfrm>
            <a:off x="4787423" y="1498922"/>
            <a:ext cx="2565281" cy="2232978"/>
            <a:chOff x="4787423" y="1498922"/>
            <a:chExt cx="2565281" cy="223297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0302A0F-E1C6-48CB-B0F0-5B438E04D741}"/>
                </a:ext>
              </a:extLst>
            </p:cNvPr>
            <p:cNvGrpSpPr/>
            <p:nvPr/>
          </p:nvGrpSpPr>
          <p:grpSpPr>
            <a:xfrm>
              <a:off x="4787423" y="1498922"/>
              <a:ext cx="2565281" cy="1553716"/>
              <a:chOff x="4798229" y="1495797"/>
              <a:chExt cx="2565281" cy="155371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F52D36A-6534-4346-8D79-5D3AEFC00864}"/>
                  </a:ext>
                </a:extLst>
              </p:cNvPr>
              <p:cNvGrpSpPr/>
              <p:nvPr/>
            </p:nvGrpSpPr>
            <p:grpSpPr>
              <a:xfrm>
                <a:off x="4798229" y="1495797"/>
                <a:ext cx="2565281" cy="1553716"/>
                <a:chOff x="5756784" y="965996"/>
                <a:chExt cx="2565281" cy="1553716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2056628F-3DAE-4385-BDA4-3D7F3042FDFB}"/>
                    </a:ext>
                  </a:extLst>
                </p:cNvPr>
                <p:cNvGrpSpPr/>
                <p:nvPr/>
              </p:nvGrpSpPr>
              <p:grpSpPr>
                <a:xfrm>
                  <a:off x="5756784" y="965996"/>
                  <a:ext cx="2565281" cy="1553716"/>
                  <a:chOff x="1095575" y="647129"/>
                  <a:chExt cx="2565281" cy="1553716"/>
                </a:xfrm>
              </p:grpSpPr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115E4869-DDD6-4700-ADF6-13B6490F93A8}"/>
                      </a:ext>
                    </a:extLst>
                  </p:cNvPr>
                  <p:cNvGrpSpPr/>
                  <p:nvPr/>
                </p:nvGrpSpPr>
                <p:grpSpPr>
                  <a:xfrm>
                    <a:off x="1095575" y="647129"/>
                    <a:ext cx="2565281" cy="1369050"/>
                    <a:chOff x="816622" y="465754"/>
                    <a:chExt cx="2565281" cy="1369050"/>
                  </a:xfrm>
                </p:grpSpPr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CD41F703-C0BB-468B-BD45-577EDF3E4B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6622" y="1557805"/>
                      <a:ext cx="279244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1100" i="1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21E3384B-FFF0-4BB4-8848-92EA3DEE1F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6629" y="1557805"/>
                      <a:ext cx="295274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1100" i="1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4584D4E7-4BAE-40A1-8044-F0798D8D9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3301" y="465754"/>
                      <a:ext cx="287258" cy="27699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1100" i="1" dirty="0"/>
                    </a:p>
                  </p:txBody>
                </p: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8" name="Rectangle 27">
                        <a:extLst>
                          <a:ext uri="{FF2B5EF4-FFF2-40B4-BE49-F238E27FC236}">
                            <a16:creationId xmlns:a16="http://schemas.microsoft.com/office/drawing/2014/main" id="{89E72265-89A8-48D4-B0E9-92ECAAB4A4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57546" y="1831513"/>
                        <a:ext cx="441339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28" name="Rectangle 27">
                        <a:extLst>
                          <a:ext uri="{FF2B5EF4-FFF2-40B4-BE49-F238E27FC236}">
                            <a16:creationId xmlns:a16="http://schemas.microsoft.com/office/drawing/2014/main" id="{89E72265-89A8-48D4-B0E9-92ECAAB4A4C3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157546" y="1831513"/>
                        <a:ext cx="441339" cy="369332"/>
                      </a:xfrm>
                      <a:prstGeom prst="rect">
                        <a:avLst/>
                      </a:prstGeom>
                      <a:blipFill>
                        <a:blip r:embed="rId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9" name="Rectangle 28">
                        <a:extLst>
                          <a:ext uri="{FF2B5EF4-FFF2-40B4-BE49-F238E27FC236}">
                            <a16:creationId xmlns:a16="http://schemas.microsoft.com/office/drawing/2014/main" id="{CA656FFD-2C90-4711-98FF-51613BDA83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15054" y="1043571"/>
                        <a:ext cx="446661" cy="3693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29" name="Rectangle 28">
                        <a:extLst>
                          <a:ext uri="{FF2B5EF4-FFF2-40B4-BE49-F238E27FC236}">
                            <a16:creationId xmlns:a16="http://schemas.microsoft.com/office/drawing/2014/main" id="{CA656FFD-2C90-4711-98FF-51613BDA835D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415054" y="1043571"/>
                        <a:ext cx="446661" cy="369332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38" name="Isosceles Triangle 37">
                  <a:extLst>
                    <a:ext uri="{FF2B5EF4-FFF2-40B4-BE49-F238E27FC236}">
                      <a16:creationId xmlns:a16="http://schemas.microsoft.com/office/drawing/2014/main" id="{81227704-656D-4435-B0F2-E31C99087238}"/>
                    </a:ext>
                  </a:extLst>
                </p:cNvPr>
                <p:cNvSpPr/>
                <p:nvPr/>
              </p:nvSpPr>
              <p:spPr>
                <a:xfrm>
                  <a:off x="6036028" y="1253145"/>
                  <a:ext cx="2006793" cy="957251"/>
                </a:xfrm>
                <a:prstGeom prst="triangle">
                  <a:avLst/>
                </a:prstGeom>
                <a:solidFill>
                  <a:srgbClr val="FCF5D3"/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4D30444-F5F9-4DB6-A5C5-0EE16AE8751D}"/>
                  </a:ext>
                </a:extLst>
              </p:cNvPr>
              <p:cNvSpPr/>
              <p:nvPr/>
            </p:nvSpPr>
            <p:spPr>
              <a:xfrm rot="2670906">
                <a:off x="5980530" y="1827503"/>
                <a:ext cx="200679" cy="191450"/>
              </a:xfrm>
              <a:prstGeom prst="rect">
                <a:avLst/>
              </a:prstGeom>
              <a:solidFill>
                <a:srgbClr val="FCF5D3"/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9F46DDB6-F469-4E13-BBDC-1A2BCAF40997}"/>
                </a:ext>
              </a:extLst>
            </p:cNvPr>
            <p:cNvSpPr/>
            <p:nvPr/>
          </p:nvSpPr>
          <p:spPr>
            <a:xfrm rot="1473210">
              <a:off x="4944666" y="1783436"/>
              <a:ext cx="2143657" cy="1948464"/>
            </a:xfrm>
            <a:prstGeom prst="arc">
              <a:avLst>
                <a:gd name="adj1" fmla="val 15051207"/>
                <a:gd name="adj2" fmla="val 19960463"/>
              </a:avLst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2" name="Arc 31">
            <a:extLst>
              <a:ext uri="{FF2B5EF4-FFF2-40B4-BE49-F238E27FC236}">
                <a16:creationId xmlns:a16="http://schemas.microsoft.com/office/drawing/2014/main" id="{859B643A-DB00-4DAC-8373-7588AED17BB2}"/>
              </a:ext>
            </a:extLst>
          </p:cNvPr>
          <p:cNvSpPr/>
          <p:nvPr/>
        </p:nvSpPr>
        <p:spPr>
          <a:xfrm rot="1473210">
            <a:off x="5097066" y="1935836"/>
            <a:ext cx="2143657" cy="1948464"/>
          </a:xfrm>
          <a:prstGeom prst="arc">
            <a:avLst>
              <a:gd name="adj1" fmla="val 15051207"/>
              <a:gd name="adj2" fmla="val 19960463"/>
            </a:avLst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5369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322594" y="35406"/>
            <a:ext cx="4630406" cy="1084222"/>
            <a:chOff x="152399" y="219573"/>
            <a:chExt cx="4961078" cy="1084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99" y="219573"/>
              <a:ext cx="4961078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396134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6.2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Kongruensi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pada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Segi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Empat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A1D91D-167E-4347-A624-B2F22942F0C4}"/>
              </a:ext>
            </a:extLst>
          </p:cNvPr>
          <p:cNvSpPr txBox="1"/>
          <p:nvPr/>
        </p:nvSpPr>
        <p:spPr>
          <a:xfrm>
            <a:off x="326919" y="1119628"/>
            <a:ext cx="7978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empat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dikatakan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kongruen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memiliki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bentuk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ukuran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Kongruensi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empat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didapatkan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Pergeseran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segi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empat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4A448B1-2FD9-446F-A292-1941863D1F3B}"/>
              </a:ext>
            </a:extLst>
          </p:cNvPr>
          <p:cNvGrpSpPr/>
          <p:nvPr/>
        </p:nvGrpSpPr>
        <p:grpSpPr>
          <a:xfrm>
            <a:off x="562977" y="2227148"/>
            <a:ext cx="3697306" cy="1524000"/>
            <a:chOff x="1244315" y="1785081"/>
            <a:chExt cx="3995943" cy="166005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8155810-863A-4F1C-84E3-99E3DC1B8F84}"/>
                </a:ext>
              </a:extLst>
            </p:cNvPr>
            <p:cNvGrpSpPr/>
            <p:nvPr/>
          </p:nvGrpSpPr>
          <p:grpSpPr>
            <a:xfrm>
              <a:off x="1515884" y="2064381"/>
              <a:ext cx="3483157" cy="1242254"/>
              <a:chOff x="511529" y="1950622"/>
              <a:chExt cx="3483157" cy="1242254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BFA58E6B-B46C-4818-A021-F533249D25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07132" y="1950622"/>
                <a:ext cx="2587554" cy="59985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A4765837-F948-4460-9AD5-13AAE34C0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1529" y="3192875"/>
                <a:ext cx="3115151" cy="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A4B8455-E79C-4A20-8A27-00EDB7323F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9204" y="1950623"/>
                <a:ext cx="887928" cy="124225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5D5A6A10-A2FD-48CE-9A7E-3DC8ED7867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26680" y="2550475"/>
                <a:ext cx="350240" cy="64240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78875B1-66A1-4C71-9767-A978B8CBC381}"/>
                </a:ext>
              </a:extLst>
            </p:cNvPr>
            <p:cNvSpPr/>
            <p:nvPr/>
          </p:nvSpPr>
          <p:spPr>
            <a:xfrm>
              <a:off x="1244315" y="3168134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100" i="1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87565A1-A667-4DC7-A950-E2606302905A}"/>
                </a:ext>
              </a:extLst>
            </p:cNvPr>
            <p:cNvSpPr/>
            <p:nvPr/>
          </p:nvSpPr>
          <p:spPr>
            <a:xfrm>
              <a:off x="4590644" y="3168134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100" i="1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D652CB5-5E9A-422D-9B34-26D656700486}"/>
                </a:ext>
              </a:extLst>
            </p:cNvPr>
            <p:cNvSpPr/>
            <p:nvPr/>
          </p:nvSpPr>
          <p:spPr>
            <a:xfrm>
              <a:off x="4953000" y="2456483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100" i="1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052CF4F-3530-4363-AC40-CEAE66F57948}"/>
                </a:ext>
              </a:extLst>
            </p:cNvPr>
            <p:cNvSpPr/>
            <p:nvPr/>
          </p:nvSpPr>
          <p:spPr>
            <a:xfrm>
              <a:off x="2220219" y="1785081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100" i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56E6904B-ED64-49DD-808B-8FAF422531A9}"/>
                  </a:ext>
                </a:extLst>
              </p:cNvPr>
              <p:cNvSpPr/>
              <p:nvPr/>
            </p:nvSpPr>
            <p:spPr>
              <a:xfrm>
                <a:off x="7597455" y="2569834"/>
                <a:ext cx="352661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100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US" sz="1100" b="0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sz="1100" i="1" dirty="0"/>
              </a:p>
            </p:txBody>
          </p:sp>
        </mc:Choice>
        <mc:Fallback xmlns="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56E6904B-ED64-49DD-808B-8FAF422531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455" y="2569834"/>
                <a:ext cx="352661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>
            <a:extLst>
              <a:ext uri="{FF2B5EF4-FFF2-40B4-BE49-F238E27FC236}">
                <a16:creationId xmlns:a16="http://schemas.microsoft.com/office/drawing/2014/main" id="{71244C07-6803-4704-9C4F-20A61DD200B9}"/>
              </a:ext>
            </a:extLst>
          </p:cNvPr>
          <p:cNvGrpSpPr/>
          <p:nvPr/>
        </p:nvGrpSpPr>
        <p:grpSpPr>
          <a:xfrm>
            <a:off x="4281240" y="2202435"/>
            <a:ext cx="3533845" cy="1567763"/>
            <a:chOff x="4139777" y="1887398"/>
            <a:chExt cx="3533845" cy="1567763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299486A-2788-4FCA-9628-5433315C21A6}"/>
                </a:ext>
              </a:extLst>
            </p:cNvPr>
            <p:cNvGrpSpPr/>
            <p:nvPr/>
          </p:nvGrpSpPr>
          <p:grpSpPr>
            <a:xfrm>
              <a:off x="4139777" y="2180256"/>
              <a:ext cx="3474116" cy="1274904"/>
              <a:chOff x="1244315" y="2064381"/>
              <a:chExt cx="3754726" cy="1388718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FA5FACDE-2E53-410E-8254-1F977F45727F}"/>
                  </a:ext>
                </a:extLst>
              </p:cNvPr>
              <p:cNvGrpSpPr/>
              <p:nvPr/>
            </p:nvGrpSpPr>
            <p:grpSpPr>
              <a:xfrm>
                <a:off x="1515884" y="2064381"/>
                <a:ext cx="3483157" cy="1242254"/>
                <a:chOff x="511529" y="1950622"/>
                <a:chExt cx="3483157" cy="1242254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DD39E02E-34E3-4BE3-9ECA-0DBB517984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07132" y="1950622"/>
                  <a:ext cx="2587554" cy="599852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EDD0F0C6-989C-4C30-B4EA-E74959FA2C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529" y="3192875"/>
                  <a:ext cx="3115151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247DAD8-C475-4E29-9F9D-CDD9969EE2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19205" y="1950622"/>
                  <a:ext cx="891271" cy="1242254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F9BD4F14-44C0-4DA4-8F19-AA9EAD103C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26680" y="2550475"/>
                  <a:ext cx="350240" cy="6424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DF32F3DC-CE52-4DA7-861B-7CDC70DB5316}"/>
                      </a:ext>
                    </a:extLst>
                  </p:cNvPr>
                  <p:cNvSpPr/>
                  <p:nvPr/>
                </p:nvSpPr>
                <p:spPr>
                  <a:xfrm>
                    <a:off x="1244315" y="3168134"/>
                    <a:ext cx="375879" cy="2849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′</m:t>
                              </m:r>
                            </m:sup>
                          </m:sSup>
                        </m:oMath>
                      </m:oMathPara>
                    </a14:m>
                    <a:endParaRPr lang="en-US" sz="1100" i="1" dirty="0"/>
                  </a:p>
                </p:txBody>
              </p:sp>
            </mc:Choice>
            <mc:Fallback xmlns=""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DF32F3DC-CE52-4DA7-861B-7CDC70DB531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44315" y="3168134"/>
                    <a:ext cx="375879" cy="28496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6E656BF9-ABCA-47F8-8AE0-0D655676F946}"/>
                    </a:ext>
                  </a:extLst>
                </p:cNvPr>
                <p:cNvSpPr/>
                <p:nvPr/>
              </p:nvSpPr>
              <p:spPr>
                <a:xfrm>
                  <a:off x="7317435" y="3193551"/>
                  <a:ext cx="356187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10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′</m:t>
                            </m:r>
                          </m:sup>
                        </m:sSup>
                      </m:oMath>
                    </m:oMathPara>
                  </a14:m>
                  <a:endParaRPr lang="en-US" sz="1100" i="1" dirty="0"/>
                </a:p>
              </p:txBody>
            </p:sp>
          </mc:Choice>
          <mc:Fallback xmlns=""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6E656BF9-ABCA-47F8-8AE0-0D655676F94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7435" y="3193551"/>
                  <a:ext cx="356187" cy="2616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EBF694B6-8A8A-498F-99FA-A77120A6DC2A}"/>
                    </a:ext>
                  </a:extLst>
                </p:cNvPr>
                <p:cNvSpPr/>
                <p:nvPr/>
              </p:nvSpPr>
              <p:spPr>
                <a:xfrm>
                  <a:off x="5045826" y="1887398"/>
                  <a:ext cx="361316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10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′</m:t>
                            </m:r>
                          </m:sup>
                        </m:sSup>
                      </m:oMath>
                    </m:oMathPara>
                  </a14:m>
                  <a:endParaRPr lang="en-US" sz="1100" i="1" dirty="0"/>
                </a:p>
              </p:txBody>
            </p:sp>
          </mc:Choice>
          <mc:Fallback xmlns=""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EBF694B6-8A8A-498F-99FA-A77120A6DC2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5826" y="1887398"/>
                  <a:ext cx="361316" cy="2616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412753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4830</TotalTime>
  <Words>907</Words>
  <Application>Microsoft Office PowerPoint</Application>
  <PresentationFormat>On-screen Show (16:9)</PresentationFormat>
  <Paragraphs>173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Calibri</vt:lpstr>
      <vt:lpstr>Cambria Math</vt:lpstr>
      <vt:lpstr>ＭＳ Ｐゴシック</vt:lpstr>
      <vt:lpstr>Times New Roman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Riski Candra</cp:lastModifiedBy>
  <cp:revision>281</cp:revision>
  <dcterms:created xsi:type="dcterms:W3CDTF">2022-01-17T01:37:52Z</dcterms:created>
  <dcterms:modified xsi:type="dcterms:W3CDTF">2023-04-05T03:19:19Z</dcterms:modified>
</cp:coreProperties>
</file>