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5FD155-34D7-4CC6-8447-E9354B36EDC8}" type="doc">
      <dgm:prSet loTypeId="urn:microsoft.com/office/officeart/2008/layout/CircleAccentTimeline" loCatId="process" qsTypeId="urn:microsoft.com/office/officeart/2005/8/quickstyle/3d7" qsCatId="3D" csTypeId="urn:microsoft.com/office/officeart/2005/8/colors/accent6_4" csCatId="accent6" phldr="1"/>
      <dgm:spPr/>
      <dgm:t>
        <a:bodyPr/>
        <a:lstStyle/>
        <a:p>
          <a:endParaRPr lang="id-ID"/>
        </a:p>
      </dgm:t>
    </dgm:pt>
    <dgm:pt modelId="{D69230DA-0CF7-4B3D-8FA7-E0F6548A7A67}">
      <dgm:prSet phldrT="[Text]" custT="1"/>
      <dgm:spPr/>
      <dgm:t>
        <a:bodyPr/>
        <a:lstStyle/>
        <a:p>
          <a:r>
            <a:rPr lang="id-ID" sz="2400" b="0" i="0" u="none" strike="noStrike" baseline="0" dirty="0">
              <a:latin typeface="Gilam Book"/>
            </a:rPr>
            <a:t>tema </a:t>
          </a:r>
          <a:endParaRPr lang="id-ID" sz="2400" dirty="0"/>
        </a:p>
      </dgm:t>
    </dgm:pt>
    <dgm:pt modelId="{1BEC765B-4C2C-4EA9-9E03-65CCC8C3D4C7}" type="parTrans" cxnId="{CBE9890D-D7C8-4E6A-8E7C-7BA0FE3AF7F3}">
      <dgm:prSet/>
      <dgm:spPr/>
      <dgm:t>
        <a:bodyPr/>
        <a:lstStyle/>
        <a:p>
          <a:endParaRPr lang="id-ID" sz="2000"/>
        </a:p>
      </dgm:t>
    </dgm:pt>
    <dgm:pt modelId="{A45D1EAF-880A-4289-AB8C-9391F392D3D8}" type="sibTrans" cxnId="{CBE9890D-D7C8-4E6A-8E7C-7BA0FE3AF7F3}">
      <dgm:prSet/>
      <dgm:spPr/>
      <dgm:t>
        <a:bodyPr/>
        <a:lstStyle/>
        <a:p>
          <a:endParaRPr lang="id-ID" sz="2000"/>
        </a:p>
      </dgm:t>
    </dgm:pt>
    <dgm:pt modelId="{97287FFC-055C-4CE5-879F-59F820B115D5}">
      <dgm:prSet custT="1"/>
      <dgm:spPr/>
      <dgm:t>
        <a:bodyPr/>
        <a:lstStyle/>
        <a:p>
          <a:r>
            <a:rPr lang="id-ID" sz="2400" b="0" i="0" u="none" strike="noStrike" baseline="0">
              <a:latin typeface="Gilam Book"/>
            </a:rPr>
            <a:t>tokoh dan penokohan </a:t>
          </a:r>
          <a:endParaRPr lang="id-ID" sz="2400" b="0" i="0" u="none" strike="noStrike" baseline="0" dirty="0">
            <a:latin typeface="Gilam Book"/>
          </a:endParaRPr>
        </a:p>
      </dgm:t>
    </dgm:pt>
    <dgm:pt modelId="{9EB76240-7B15-4F17-8B1C-6C2CA0617858}" type="parTrans" cxnId="{4AED18BA-054E-4884-A2F0-BAA1662E9532}">
      <dgm:prSet/>
      <dgm:spPr/>
      <dgm:t>
        <a:bodyPr/>
        <a:lstStyle/>
        <a:p>
          <a:endParaRPr lang="id-ID" sz="2000"/>
        </a:p>
      </dgm:t>
    </dgm:pt>
    <dgm:pt modelId="{6A0C0E95-AFFC-4CB1-9578-320E60F729CC}" type="sibTrans" cxnId="{4AED18BA-054E-4884-A2F0-BAA1662E9532}">
      <dgm:prSet/>
      <dgm:spPr/>
      <dgm:t>
        <a:bodyPr/>
        <a:lstStyle/>
        <a:p>
          <a:endParaRPr lang="id-ID" sz="2000"/>
        </a:p>
      </dgm:t>
    </dgm:pt>
    <dgm:pt modelId="{D226C3F8-3111-47B6-AAC5-96F21E332D03}">
      <dgm:prSet custT="1"/>
      <dgm:spPr/>
      <dgm:t>
        <a:bodyPr/>
        <a:lstStyle/>
        <a:p>
          <a:r>
            <a:rPr lang="id-ID" sz="2400" b="0" i="0" u="none" strike="noStrike" baseline="0">
              <a:latin typeface="Gilam Book"/>
            </a:rPr>
            <a:t>alur </a:t>
          </a:r>
          <a:endParaRPr lang="id-ID" sz="2400" b="0" i="0" u="none" strike="noStrike" baseline="0" dirty="0">
            <a:latin typeface="Gilam Book"/>
          </a:endParaRPr>
        </a:p>
      </dgm:t>
    </dgm:pt>
    <dgm:pt modelId="{5BC219BE-465C-4E12-995D-EB0DA7E9549A}" type="parTrans" cxnId="{36DC15C6-FDF5-4229-B14C-D2C01049C94C}">
      <dgm:prSet/>
      <dgm:spPr/>
      <dgm:t>
        <a:bodyPr/>
        <a:lstStyle/>
        <a:p>
          <a:endParaRPr lang="id-ID" sz="2000"/>
        </a:p>
      </dgm:t>
    </dgm:pt>
    <dgm:pt modelId="{0EF92C8A-ECFB-43A9-88E8-B41FB5B93123}" type="sibTrans" cxnId="{36DC15C6-FDF5-4229-B14C-D2C01049C94C}">
      <dgm:prSet/>
      <dgm:spPr/>
      <dgm:t>
        <a:bodyPr/>
        <a:lstStyle/>
        <a:p>
          <a:endParaRPr lang="id-ID" sz="2000"/>
        </a:p>
      </dgm:t>
    </dgm:pt>
    <dgm:pt modelId="{6C2FAD7C-7DD5-4DA3-8808-1C60BEEBF735}">
      <dgm:prSet custT="1"/>
      <dgm:spPr/>
      <dgm:t>
        <a:bodyPr/>
        <a:lstStyle/>
        <a:p>
          <a:r>
            <a:rPr lang="id-ID" sz="2400" b="0" i="0" u="none" strike="noStrike" baseline="0">
              <a:latin typeface="Gilam Book"/>
            </a:rPr>
            <a:t>latar </a:t>
          </a:r>
          <a:endParaRPr lang="id-ID" sz="2400" b="0" i="0" u="none" strike="noStrike" baseline="0" dirty="0">
            <a:latin typeface="Gilam Book"/>
          </a:endParaRPr>
        </a:p>
      </dgm:t>
    </dgm:pt>
    <dgm:pt modelId="{BA47997E-FCA2-4808-BCB3-E221C44ADA9F}" type="parTrans" cxnId="{41A3BE73-AD0D-4A4E-BE0B-8FA28DA1B8D6}">
      <dgm:prSet/>
      <dgm:spPr/>
      <dgm:t>
        <a:bodyPr/>
        <a:lstStyle/>
        <a:p>
          <a:endParaRPr lang="id-ID" sz="2000"/>
        </a:p>
      </dgm:t>
    </dgm:pt>
    <dgm:pt modelId="{F5A82341-5B56-4B8E-95D7-CCCD4C1A9A18}" type="sibTrans" cxnId="{41A3BE73-AD0D-4A4E-BE0B-8FA28DA1B8D6}">
      <dgm:prSet/>
      <dgm:spPr/>
      <dgm:t>
        <a:bodyPr/>
        <a:lstStyle/>
        <a:p>
          <a:endParaRPr lang="id-ID" sz="2000"/>
        </a:p>
      </dgm:t>
    </dgm:pt>
    <dgm:pt modelId="{1B04E3F0-42F9-4B61-9DD1-45A390F2EAD0}">
      <dgm:prSet custT="1"/>
      <dgm:spPr/>
      <dgm:t>
        <a:bodyPr/>
        <a:lstStyle/>
        <a:p>
          <a:r>
            <a:rPr lang="id-ID" sz="2400" b="0" i="0" u="none" strike="noStrike" baseline="0" dirty="0">
              <a:latin typeface="Gilam Book"/>
            </a:rPr>
            <a:t>sudut pandang </a:t>
          </a:r>
        </a:p>
      </dgm:t>
    </dgm:pt>
    <dgm:pt modelId="{A5D2A432-6B13-4CE2-930C-2D4A4ACFF495}" type="parTrans" cxnId="{9BD7BAFC-273C-4070-B3E7-38D390BD0751}">
      <dgm:prSet/>
      <dgm:spPr/>
      <dgm:t>
        <a:bodyPr/>
        <a:lstStyle/>
        <a:p>
          <a:endParaRPr lang="id-ID" sz="2000"/>
        </a:p>
      </dgm:t>
    </dgm:pt>
    <dgm:pt modelId="{A4E4EA7B-247F-4FEB-8107-795C205E61DF}" type="sibTrans" cxnId="{9BD7BAFC-273C-4070-B3E7-38D390BD0751}">
      <dgm:prSet/>
      <dgm:spPr/>
      <dgm:t>
        <a:bodyPr/>
        <a:lstStyle/>
        <a:p>
          <a:endParaRPr lang="id-ID" sz="2000"/>
        </a:p>
      </dgm:t>
    </dgm:pt>
    <dgm:pt modelId="{E559EF8D-3DDC-4493-A17F-073A0FA3582F}">
      <dgm:prSet custT="1"/>
      <dgm:spPr/>
      <dgm:t>
        <a:bodyPr/>
        <a:lstStyle/>
        <a:p>
          <a:r>
            <a:rPr lang="id-ID" sz="2400" b="0" i="0" u="none" strike="noStrike" baseline="0">
              <a:latin typeface="Gilam Book"/>
            </a:rPr>
            <a:t>amanat </a:t>
          </a:r>
          <a:endParaRPr lang="id-ID" sz="2400" b="0" i="0" u="none" strike="noStrike" baseline="0" dirty="0">
            <a:latin typeface="Gilam Book"/>
          </a:endParaRPr>
        </a:p>
      </dgm:t>
    </dgm:pt>
    <dgm:pt modelId="{B372CFB4-8ABE-4072-9C0A-7242EAEB8981}" type="parTrans" cxnId="{AB5FD8FC-F57C-4FD1-B69C-22705364BE39}">
      <dgm:prSet/>
      <dgm:spPr/>
      <dgm:t>
        <a:bodyPr/>
        <a:lstStyle/>
        <a:p>
          <a:endParaRPr lang="id-ID" sz="2000"/>
        </a:p>
      </dgm:t>
    </dgm:pt>
    <dgm:pt modelId="{80A3C7B3-1025-4C93-A565-4F9907FA2274}" type="sibTrans" cxnId="{AB5FD8FC-F57C-4FD1-B69C-22705364BE39}">
      <dgm:prSet/>
      <dgm:spPr/>
      <dgm:t>
        <a:bodyPr/>
        <a:lstStyle/>
        <a:p>
          <a:endParaRPr lang="id-ID" sz="2000"/>
        </a:p>
      </dgm:t>
    </dgm:pt>
    <dgm:pt modelId="{B91649CF-DC61-4DEB-881D-E560F187B848}" type="pres">
      <dgm:prSet presAssocID="{955FD155-34D7-4CC6-8447-E9354B36EDC8}" presName="Name0" presStyleCnt="0">
        <dgm:presLayoutVars>
          <dgm:dir/>
        </dgm:presLayoutVars>
      </dgm:prSet>
      <dgm:spPr/>
    </dgm:pt>
    <dgm:pt modelId="{1F446456-9DDA-4301-B3B2-10CC6384424F}" type="pres">
      <dgm:prSet presAssocID="{D69230DA-0CF7-4B3D-8FA7-E0F6548A7A67}" presName="parComposite" presStyleCnt="0"/>
      <dgm:spPr/>
    </dgm:pt>
    <dgm:pt modelId="{D5EAD982-073D-4C83-8C83-D4B3A6133D68}" type="pres">
      <dgm:prSet presAssocID="{D69230DA-0CF7-4B3D-8FA7-E0F6548A7A67}" presName="parBigCircle" presStyleLbl="node0" presStyleIdx="0" presStyleCnt="6"/>
      <dgm:spPr/>
    </dgm:pt>
    <dgm:pt modelId="{A70C06C8-1F26-45D9-80E9-07FFB11943CF}" type="pres">
      <dgm:prSet presAssocID="{D69230DA-0CF7-4B3D-8FA7-E0F6548A7A67}" presName="parTx" presStyleLbl="revTx" presStyleIdx="0" presStyleCnt="6"/>
      <dgm:spPr/>
    </dgm:pt>
    <dgm:pt modelId="{532456B5-1FD6-43D3-995B-B85FBD2F58FE}" type="pres">
      <dgm:prSet presAssocID="{D69230DA-0CF7-4B3D-8FA7-E0F6548A7A67}" presName="bSpace" presStyleCnt="0"/>
      <dgm:spPr/>
    </dgm:pt>
    <dgm:pt modelId="{26079979-71FB-4266-B63C-46957368A0E9}" type="pres">
      <dgm:prSet presAssocID="{D69230DA-0CF7-4B3D-8FA7-E0F6548A7A67}" presName="parBackupNorm" presStyleCnt="0"/>
      <dgm:spPr/>
    </dgm:pt>
    <dgm:pt modelId="{76922DF5-197C-4542-9F2E-BC1FA347B074}" type="pres">
      <dgm:prSet presAssocID="{A45D1EAF-880A-4289-AB8C-9391F392D3D8}" presName="parSpace" presStyleCnt="0"/>
      <dgm:spPr/>
    </dgm:pt>
    <dgm:pt modelId="{FAF8650C-66D6-4953-A4DA-6BC18553AD19}" type="pres">
      <dgm:prSet presAssocID="{97287FFC-055C-4CE5-879F-59F820B115D5}" presName="parComposite" presStyleCnt="0"/>
      <dgm:spPr/>
    </dgm:pt>
    <dgm:pt modelId="{1B7B6DD1-F97E-4ED1-AEFF-D8C1074963AB}" type="pres">
      <dgm:prSet presAssocID="{97287FFC-055C-4CE5-879F-59F820B115D5}" presName="parBigCircle" presStyleLbl="node0" presStyleIdx="1" presStyleCnt="6"/>
      <dgm:spPr/>
    </dgm:pt>
    <dgm:pt modelId="{9DDDB4B2-9E18-473E-A7FE-772F2D1A4FBA}" type="pres">
      <dgm:prSet presAssocID="{97287FFC-055C-4CE5-879F-59F820B115D5}" presName="parTx" presStyleLbl="revTx" presStyleIdx="1" presStyleCnt="6"/>
      <dgm:spPr/>
    </dgm:pt>
    <dgm:pt modelId="{47900097-7EB5-425F-8046-D5F014AABA47}" type="pres">
      <dgm:prSet presAssocID="{97287FFC-055C-4CE5-879F-59F820B115D5}" presName="bSpace" presStyleCnt="0"/>
      <dgm:spPr/>
    </dgm:pt>
    <dgm:pt modelId="{D9942859-BF41-4053-B96D-F5B5D38454AB}" type="pres">
      <dgm:prSet presAssocID="{97287FFC-055C-4CE5-879F-59F820B115D5}" presName="parBackupNorm" presStyleCnt="0"/>
      <dgm:spPr/>
    </dgm:pt>
    <dgm:pt modelId="{2899ACE6-2004-4BF7-9451-3B1067973E62}" type="pres">
      <dgm:prSet presAssocID="{6A0C0E95-AFFC-4CB1-9578-320E60F729CC}" presName="parSpace" presStyleCnt="0"/>
      <dgm:spPr/>
    </dgm:pt>
    <dgm:pt modelId="{FA91680B-D00A-4C19-A12A-4708E86B6882}" type="pres">
      <dgm:prSet presAssocID="{D226C3F8-3111-47B6-AAC5-96F21E332D03}" presName="parComposite" presStyleCnt="0"/>
      <dgm:spPr/>
    </dgm:pt>
    <dgm:pt modelId="{39962E40-E4D5-42AC-8B4A-FCA7AF482B1D}" type="pres">
      <dgm:prSet presAssocID="{D226C3F8-3111-47B6-AAC5-96F21E332D03}" presName="parBigCircle" presStyleLbl="node0" presStyleIdx="2" presStyleCnt="6"/>
      <dgm:spPr/>
    </dgm:pt>
    <dgm:pt modelId="{E149B741-BE83-4DD1-89CF-5BD50E421650}" type="pres">
      <dgm:prSet presAssocID="{D226C3F8-3111-47B6-AAC5-96F21E332D03}" presName="parTx" presStyleLbl="revTx" presStyleIdx="2" presStyleCnt="6"/>
      <dgm:spPr/>
    </dgm:pt>
    <dgm:pt modelId="{FE8EB4AF-F77D-448B-9E12-2E1DC0858129}" type="pres">
      <dgm:prSet presAssocID="{D226C3F8-3111-47B6-AAC5-96F21E332D03}" presName="bSpace" presStyleCnt="0"/>
      <dgm:spPr/>
    </dgm:pt>
    <dgm:pt modelId="{5DB3AB6D-D19C-435A-A23C-C490CE355096}" type="pres">
      <dgm:prSet presAssocID="{D226C3F8-3111-47B6-AAC5-96F21E332D03}" presName="parBackupNorm" presStyleCnt="0"/>
      <dgm:spPr/>
    </dgm:pt>
    <dgm:pt modelId="{E879CA25-3FD0-4DE8-B7B6-9FB170BEC618}" type="pres">
      <dgm:prSet presAssocID="{0EF92C8A-ECFB-43A9-88E8-B41FB5B93123}" presName="parSpace" presStyleCnt="0"/>
      <dgm:spPr/>
    </dgm:pt>
    <dgm:pt modelId="{6EB3551C-3EF4-46BC-9E86-B7B616E9689F}" type="pres">
      <dgm:prSet presAssocID="{6C2FAD7C-7DD5-4DA3-8808-1C60BEEBF735}" presName="parComposite" presStyleCnt="0"/>
      <dgm:spPr/>
    </dgm:pt>
    <dgm:pt modelId="{11D40D08-7385-4319-9C1B-A1B3FAD78323}" type="pres">
      <dgm:prSet presAssocID="{6C2FAD7C-7DD5-4DA3-8808-1C60BEEBF735}" presName="parBigCircle" presStyleLbl="node0" presStyleIdx="3" presStyleCnt="6"/>
      <dgm:spPr/>
    </dgm:pt>
    <dgm:pt modelId="{47FDE454-470B-421D-8F8B-6C88F24BE09F}" type="pres">
      <dgm:prSet presAssocID="{6C2FAD7C-7DD5-4DA3-8808-1C60BEEBF735}" presName="parTx" presStyleLbl="revTx" presStyleIdx="3" presStyleCnt="6"/>
      <dgm:spPr/>
    </dgm:pt>
    <dgm:pt modelId="{47492C3A-0814-4FB6-A02C-FA6CD0F92D9B}" type="pres">
      <dgm:prSet presAssocID="{6C2FAD7C-7DD5-4DA3-8808-1C60BEEBF735}" presName="bSpace" presStyleCnt="0"/>
      <dgm:spPr/>
    </dgm:pt>
    <dgm:pt modelId="{AF2549BD-2F38-4DD2-A6A6-B52ABBF1F6C8}" type="pres">
      <dgm:prSet presAssocID="{6C2FAD7C-7DD5-4DA3-8808-1C60BEEBF735}" presName="parBackupNorm" presStyleCnt="0"/>
      <dgm:spPr/>
    </dgm:pt>
    <dgm:pt modelId="{DE444712-1CBF-44C1-9078-AAA4F8EFB4C4}" type="pres">
      <dgm:prSet presAssocID="{F5A82341-5B56-4B8E-95D7-CCCD4C1A9A18}" presName="parSpace" presStyleCnt="0"/>
      <dgm:spPr/>
    </dgm:pt>
    <dgm:pt modelId="{1A9CC58C-228A-4034-8197-8D052386AD38}" type="pres">
      <dgm:prSet presAssocID="{1B04E3F0-42F9-4B61-9DD1-45A390F2EAD0}" presName="parComposite" presStyleCnt="0"/>
      <dgm:spPr/>
    </dgm:pt>
    <dgm:pt modelId="{0BB2D07E-CC09-4C2C-9B60-28C1BFDAE27A}" type="pres">
      <dgm:prSet presAssocID="{1B04E3F0-42F9-4B61-9DD1-45A390F2EAD0}" presName="parBigCircle" presStyleLbl="node0" presStyleIdx="4" presStyleCnt="6"/>
      <dgm:spPr/>
    </dgm:pt>
    <dgm:pt modelId="{A4C4FAD2-6E2F-42B0-8EAA-0F318ECAC742}" type="pres">
      <dgm:prSet presAssocID="{1B04E3F0-42F9-4B61-9DD1-45A390F2EAD0}" presName="parTx" presStyleLbl="revTx" presStyleIdx="4" presStyleCnt="6"/>
      <dgm:spPr/>
    </dgm:pt>
    <dgm:pt modelId="{8629EEC6-603B-45F2-8031-F87632244BD9}" type="pres">
      <dgm:prSet presAssocID="{1B04E3F0-42F9-4B61-9DD1-45A390F2EAD0}" presName="bSpace" presStyleCnt="0"/>
      <dgm:spPr/>
    </dgm:pt>
    <dgm:pt modelId="{2171807D-8708-444C-BFE6-963C2D3F5650}" type="pres">
      <dgm:prSet presAssocID="{1B04E3F0-42F9-4B61-9DD1-45A390F2EAD0}" presName="parBackupNorm" presStyleCnt="0"/>
      <dgm:spPr/>
    </dgm:pt>
    <dgm:pt modelId="{DDD66D8C-D5E0-48B8-BEB7-95EBF399E4DC}" type="pres">
      <dgm:prSet presAssocID="{A4E4EA7B-247F-4FEB-8107-795C205E61DF}" presName="parSpace" presStyleCnt="0"/>
      <dgm:spPr/>
    </dgm:pt>
    <dgm:pt modelId="{1D4F107D-C2E9-4268-894D-B827E5156699}" type="pres">
      <dgm:prSet presAssocID="{E559EF8D-3DDC-4493-A17F-073A0FA3582F}" presName="parComposite" presStyleCnt="0"/>
      <dgm:spPr/>
    </dgm:pt>
    <dgm:pt modelId="{41B0BE58-E1DB-4CF5-A374-BAD4FED98D9A}" type="pres">
      <dgm:prSet presAssocID="{E559EF8D-3DDC-4493-A17F-073A0FA3582F}" presName="parBigCircle" presStyleLbl="node0" presStyleIdx="5" presStyleCnt="6"/>
      <dgm:spPr/>
    </dgm:pt>
    <dgm:pt modelId="{54929886-1BB4-446C-84FA-E8A9EC9931C1}" type="pres">
      <dgm:prSet presAssocID="{E559EF8D-3DDC-4493-A17F-073A0FA3582F}" presName="parTx" presStyleLbl="revTx" presStyleIdx="5" presStyleCnt="6"/>
      <dgm:spPr/>
    </dgm:pt>
    <dgm:pt modelId="{0C069F9B-4482-4D45-A58A-E2DFD95ECCAF}" type="pres">
      <dgm:prSet presAssocID="{E559EF8D-3DDC-4493-A17F-073A0FA3582F}" presName="bSpace" presStyleCnt="0"/>
      <dgm:spPr/>
    </dgm:pt>
    <dgm:pt modelId="{E3B0484E-FFD1-4084-99B1-35D805575446}" type="pres">
      <dgm:prSet presAssocID="{E559EF8D-3DDC-4493-A17F-073A0FA3582F}" presName="parBackupNorm" presStyleCnt="0"/>
      <dgm:spPr/>
    </dgm:pt>
    <dgm:pt modelId="{FDE6AA4C-491F-4F6B-B441-F3E38E8E7D79}" type="pres">
      <dgm:prSet presAssocID="{80A3C7B3-1025-4C93-A565-4F9907FA2274}" presName="parSpace" presStyleCnt="0"/>
      <dgm:spPr/>
    </dgm:pt>
  </dgm:ptLst>
  <dgm:cxnLst>
    <dgm:cxn modelId="{CBE9890D-D7C8-4E6A-8E7C-7BA0FE3AF7F3}" srcId="{955FD155-34D7-4CC6-8447-E9354B36EDC8}" destId="{D69230DA-0CF7-4B3D-8FA7-E0F6548A7A67}" srcOrd="0" destOrd="0" parTransId="{1BEC765B-4C2C-4EA9-9E03-65CCC8C3D4C7}" sibTransId="{A45D1EAF-880A-4289-AB8C-9391F392D3D8}"/>
    <dgm:cxn modelId="{392F260F-A6A1-456C-BFD6-2B684AF3B9E3}" type="presOf" srcId="{E559EF8D-3DDC-4493-A17F-073A0FA3582F}" destId="{54929886-1BB4-446C-84FA-E8A9EC9931C1}" srcOrd="0" destOrd="0" presId="urn:microsoft.com/office/officeart/2008/layout/CircleAccentTimeline"/>
    <dgm:cxn modelId="{7AACFE29-5C54-4318-8A07-597C3DB2645D}" type="presOf" srcId="{97287FFC-055C-4CE5-879F-59F820B115D5}" destId="{9DDDB4B2-9E18-473E-A7FE-772F2D1A4FBA}" srcOrd="0" destOrd="0" presId="urn:microsoft.com/office/officeart/2008/layout/CircleAccentTimeline"/>
    <dgm:cxn modelId="{1DB81151-1818-4B32-AA4C-3AA34BDCC978}" type="presOf" srcId="{955FD155-34D7-4CC6-8447-E9354B36EDC8}" destId="{B91649CF-DC61-4DEB-881D-E560F187B848}" srcOrd="0" destOrd="0" presId="urn:microsoft.com/office/officeart/2008/layout/CircleAccentTimeline"/>
    <dgm:cxn modelId="{572B5251-E928-4377-8839-EADB6B58DFB6}" type="presOf" srcId="{D69230DA-0CF7-4B3D-8FA7-E0F6548A7A67}" destId="{A70C06C8-1F26-45D9-80E9-07FFB11943CF}" srcOrd="0" destOrd="0" presId="urn:microsoft.com/office/officeart/2008/layout/CircleAccentTimeline"/>
    <dgm:cxn modelId="{41A3BE73-AD0D-4A4E-BE0B-8FA28DA1B8D6}" srcId="{955FD155-34D7-4CC6-8447-E9354B36EDC8}" destId="{6C2FAD7C-7DD5-4DA3-8808-1C60BEEBF735}" srcOrd="3" destOrd="0" parTransId="{BA47997E-FCA2-4808-BCB3-E221C44ADA9F}" sibTransId="{F5A82341-5B56-4B8E-95D7-CCCD4C1A9A18}"/>
    <dgm:cxn modelId="{D4770D74-C841-4FC7-BBA8-C01D44846DE3}" type="presOf" srcId="{D226C3F8-3111-47B6-AAC5-96F21E332D03}" destId="{E149B741-BE83-4DD1-89CF-5BD50E421650}" srcOrd="0" destOrd="0" presId="urn:microsoft.com/office/officeart/2008/layout/CircleAccentTimeline"/>
    <dgm:cxn modelId="{03058358-3661-4B7E-B60D-76528C92503F}" type="presOf" srcId="{1B04E3F0-42F9-4B61-9DD1-45A390F2EAD0}" destId="{A4C4FAD2-6E2F-42B0-8EAA-0F318ECAC742}" srcOrd="0" destOrd="0" presId="urn:microsoft.com/office/officeart/2008/layout/CircleAccentTimeline"/>
    <dgm:cxn modelId="{4AED18BA-054E-4884-A2F0-BAA1662E9532}" srcId="{955FD155-34D7-4CC6-8447-E9354B36EDC8}" destId="{97287FFC-055C-4CE5-879F-59F820B115D5}" srcOrd="1" destOrd="0" parTransId="{9EB76240-7B15-4F17-8B1C-6C2CA0617858}" sibTransId="{6A0C0E95-AFFC-4CB1-9578-320E60F729CC}"/>
    <dgm:cxn modelId="{36DC15C6-FDF5-4229-B14C-D2C01049C94C}" srcId="{955FD155-34D7-4CC6-8447-E9354B36EDC8}" destId="{D226C3F8-3111-47B6-AAC5-96F21E332D03}" srcOrd="2" destOrd="0" parTransId="{5BC219BE-465C-4E12-995D-EB0DA7E9549A}" sibTransId="{0EF92C8A-ECFB-43A9-88E8-B41FB5B93123}"/>
    <dgm:cxn modelId="{006211DB-21FB-4EDD-B22A-3771950E4546}" type="presOf" srcId="{6C2FAD7C-7DD5-4DA3-8808-1C60BEEBF735}" destId="{47FDE454-470B-421D-8F8B-6C88F24BE09F}" srcOrd="0" destOrd="0" presId="urn:microsoft.com/office/officeart/2008/layout/CircleAccentTimeline"/>
    <dgm:cxn modelId="{9BD7BAFC-273C-4070-B3E7-38D390BD0751}" srcId="{955FD155-34D7-4CC6-8447-E9354B36EDC8}" destId="{1B04E3F0-42F9-4B61-9DD1-45A390F2EAD0}" srcOrd="4" destOrd="0" parTransId="{A5D2A432-6B13-4CE2-930C-2D4A4ACFF495}" sibTransId="{A4E4EA7B-247F-4FEB-8107-795C205E61DF}"/>
    <dgm:cxn modelId="{AB5FD8FC-F57C-4FD1-B69C-22705364BE39}" srcId="{955FD155-34D7-4CC6-8447-E9354B36EDC8}" destId="{E559EF8D-3DDC-4493-A17F-073A0FA3582F}" srcOrd="5" destOrd="0" parTransId="{B372CFB4-8ABE-4072-9C0A-7242EAEB8981}" sibTransId="{80A3C7B3-1025-4C93-A565-4F9907FA2274}"/>
    <dgm:cxn modelId="{F58995B6-EC47-463F-BF94-F1719828EEA9}" type="presParOf" srcId="{B91649CF-DC61-4DEB-881D-E560F187B848}" destId="{1F446456-9DDA-4301-B3B2-10CC6384424F}" srcOrd="0" destOrd="0" presId="urn:microsoft.com/office/officeart/2008/layout/CircleAccentTimeline"/>
    <dgm:cxn modelId="{344F26ED-8B81-44C5-970A-376429B0EDCF}" type="presParOf" srcId="{1F446456-9DDA-4301-B3B2-10CC6384424F}" destId="{D5EAD982-073D-4C83-8C83-D4B3A6133D68}" srcOrd="0" destOrd="0" presId="urn:microsoft.com/office/officeart/2008/layout/CircleAccentTimeline"/>
    <dgm:cxn modelId="{B8810A0D-5EE5-46DF-A5D1-2280F37AF9E0}" type="presParOf" srcId="{1F446456-9DDA-4301-B3B2-10CC6384424F}" destId="{A70C06C8-1F26-45D9-80E9-07FFB11943CF}" srcOrd="1" destOrd="0" presId="urn:microsoft.com/office/officeart/2008/layout/CircleAccentTimeline"/>
    <dgm:cxn modelId="{8BE3545B-9797-41F1-9E49-D8558D526B90}" type="presParOf" srcId="{1F446456-9DDA-4301-B3B2-10CC6384424F}" destId="{532456B5-1FD6-43D3-995B-B85FBD2F58FE}" srcOrd="2" destOrd="0" presId="urn:microsoft.com/office/officeart/2008/layout/CircleAccentTimeline"/>
    <dgm:cxn modelId="{0DC2D292-5E68-464B-B1D4-CF5EECBF4E6F}" type="presParOf" srcId="{B91649CF-DC61-4DEB-881D-E560F187B848}" destId="{26079979-71FB-4266-B63C-46957368A0E9}" srcOrd="1" destOrd="0" presId="urn:microsoft.com/office/officeart/2008/layout/CircleAccentTimeline"/>
    <dgm:cxn modelId="{AD9C7C20-8942-4A1D-B249-35DB38981569}" type="presParOf" srcId="{B91649CF-DC61-4DEB-881D-E560F187B848}" destId="{76922DF5-197C-4542-9F2E-BC1FA347B074}" srcOrd="2" destOrd="0" presId="urn:microsoft.com/office/officeart/2008/layout/CircleAccentTimeline"/>
    <dgm:cxn modelId="{FD69ECA8-4AF8-451E-B042-52CD98DECFB0}" type="presParOf" srcId="{B91649CF-DC61-4DEB-881D-E560F187B848}" destId="{FAF8650C-66D6-4953-A4DA-6BC18553AD19}" srcOrd="3" destOrd="0" presId="urn:microsoft.com/office/officeart/2008/layout/CircleAccentTimeline"/>
    <dgm:cxn modelId="{2ED5ED7B-E9DA-40CF-B63B-0C4B03822A0E}" type="presParOf" srcId="{FAF8650C-66D6-4953-A4DA-6BC18553AD19}" destId="{1B7B6DD1-F97E-4ED1-AEFF-D8C1074963AB}" srcOrd="0" destOrd="0" presId="urn:microsoft.com/office/officeart/2008/layout/CircleAccentTimeline"/>
    <dgm:cxn modelId="{3E6C7642-3857-4BA0-9073-AE36E5ADDC61}" type="presParOf" srcId="{FAF8650C-66D6-4953-A4DA-6BC18553AD19}" destId="{9DDDB4B2-9E18-473E-A7FE-772F2D1A4FBA}" srcOrd="1" destOrd="0" presId="urn:microsoft.com/office/officeart/2008/layout/CircleAccentTimeline"/>
    <dgm:cxn modelId="{50CA97B7-3052-4366-AD79-EAF44321104C}" type="presParOf" srcId="{FAF8650C-66D6-4953-A4DA-6BC18553AD19}" destId="{47900097-7EB5-425F-8046-D5F014AABA47}" srcOrd="2" destOrd="0" presId="urn:microsoft.com/office/officeart/2008/layout/CircleAccentTimeline"/>
    <dgm:cxn modelId="{6B2971A0-1E84-4ED7-9DBE-51F8B6A98307}" type="presParOf" srcId="{B91649CF-DC61-4DEB-881D-E560F187B848}" destId="{D9942859-BF41-4053-B96D-F5B5D38454AB}" srcOrd="4" destOrd="0" presId="urn:microsoft.com/office/officeart/2008/layout/CircleAccentTimeline"/>
    <dgm:cxn modelId="{8B35CC61-42EF-42F8-B0E1-A8B4FD007895}" type="presParOf" srcId="{B91649CF-DC61-4DEB-881D-E560F187B848}" destId="{2899ACE6-2004-4BF7-9451-3B1067973E62}" srcOrd="5" destOrd="0" presId="urn:microsoft.com/office/officeart/2008/layout/CircleAccentTimeline"/>
    <dgm:cxn modelId="{2689B704-430F-4B13-9649-D56657D24E53}" type="presParOf" srcId="{B91649CF-DC61-4DEB-881D-E560F187B848}" destId="{FA91680B-D00A-4C19-A12A-4708E86B6882}" srcOrd="6" destOrd="0" presId="urn:microsoft.com/office/officeart/2008/layout/CircleAccentTimeline"/>
    <dgm:cxn modelId="{10DE8F4C-3DF5-4555-B9F9-2BB0FD41FAA8}" type="presParOf" srcId="{FA91680B-D00A-4C19-A12A-4708E86B6882}" destId="{39962E40-E4D5-42AC-8B4A-FCA7AF482B1D}" srcOrd="0" destOrd="0" presId="urn:microsoft.com/office/officeart/2008/layout/CircleAccentTimeline"/>
    <dgm:cxn modelId="{83ADAC93-8DAD-4423-BE76-EBDFA9783366}" type="presParOf" srcId="{FA91680B-D00A-4C19-A12A-4708E86B6882}" destId="{E149B741-BE83-4DD1-89CF-5BD50E421650}" srcOrd="1" destOrd="0" presId="urn:microsoft.com/office/officeart/2008/layout/CircleAccentTimeline"/>
    <dgm:cxn modelId="{260534EB-516A-4E09-91FB-A348C3FD9EE0}" type="presParOf" srcId="{FA91680B-D00A-4C19-A12A-4708E86B6882}" destId="{FE8EB4AF-F77D-448B-9E12-2E1DC0858129}" srcOrd="2" destOrd="0" presId="urn:microsoft.com/office/officeart/2008/layout/CircleAccentTimeline"/>
    <dgm:cxn modelId="{5FA0D079-3C05-4B14-A9C3-A6D7FEBC9664}" type="presParOf" srcId="{B91649CF-DC61-4DEB-881D-E560F187B848}" destId="{5DB3AB6D-D19C-435A-A23C-C490CE355096}" srcOrd="7" destOrd="0" presId="urn:microsoft.com/office/officeart/2008/layout/CircleAccentTimeline"/>
    <dgm:cxn modelId="{D1556447-D0AF-47F6-A729-1D284BA9B1FA}" type="presParOf" srcId="{B91649CF-DC61-4DEB-881D-E560F187B848}" destId="{E879CA25-3FD0-4DE8-B7B6-9FB170BEC618}" srcOrd="8" destOrd="0" presId="urn:microsoft.com/office/officeart/2008/layout/CircleAccentTimeline"/>
    <dgm:cxn modelId="{7ED4B284-46BF-48DB-8815-995B516A6843}" type="presParOf" srcId="{B91649CF-DC61-4DEB-881D-E560F187B848}" destId="{6EB3551C-3EF4-46BC-9E86-B7B616E9689F}" srcOrd="9" destOrd="0" presId="urn:microsoft.com/office/officeart/2008/layout/CircleAccentTimeline"/>
    <dgm:cxn modelId="{416E25A8-1D41-4D89-A033-333DAA81B606}" type="presParOf" srcId="{6EB3551C-3EF4-46BC-9E86-B7B616E9689F}" destId="{11D40D08-7385-4319-9C1B-A1B3FAD78323}" srcOrd="0" destOrd="0" presId="urn:microsoft.com/office/officeart/2008/layout/CircleAccentTimeline"/>
    <dgm:cxn modelId="{59642315-BB4A-4D91-86E2-19BF53F39B70}" type="presParOf" srcId="{6EB3551C-3EF4-46BC-9E86-B7B616E9689F}" destId="{47FDE454-470B-421D-8F8B-6C88F24BE09F}" srcOrd="1" destOrd="0" presId="urn:microsoft.com/office/officeart/2008/layout/CircleAccentTimeline"/>
    <dgm:cxn modelId="{781C1DA1-BBDE-41D4-B1F9-228B9E18FFF2}" type="presParOf" srcId="{6EB3551C-3EF4-46BC-9E86-B7B616E9689F}" destId="{47492C3A-0814-4FB6-A02C-FA6CD0F92D9B}" srcOrd="2" destOrd="0" presId="urn:microsoft.com/office/officeart/2008/layout/CircleAccentTimeline"/>
    <dgm:cxn modelId="{590B6AA7-33A7-4A0E-A850-8899480372CA}" type="presParOf" srcId="{B91649CF-DC61-4DEB-881D-E560F187B848}" destId="{AF2549BD-2F38-4DD2-A6A6-B52ABBF1F6C8}" srcOrd="10" destOrd="0" presId="urn:microsoft.com/office/officeart/2008/layout/CircleAccentTimeline"/>
    <dgm:cxn modelId="{6AE2DCA0-60DA-45D5-8B31-2D46163DFC2E}" type="presParOf" srcId="{B91649CF-DC61-4DEB-881D-E560F187B848}" destId="{DE444712-1CBF-44C1-9078-AAA4F8EFB4C4}" srcOrd="11" destOrd="0" presId="urn:microsoft.com/office/officeart/2008/layout/CircleAccentTimeline"/>
    <dgm:cxn modelId="{A3A940BA-DFF6-4E27-841E-D61F5812B62E}" type="presParOf" srcId="{B91649CF-DC61-4DEB-881D-E560F187B848}" destId="{1A9CC58C-228A-4034-8197-8D052386AD38}" srcOrd="12" destOrd="0" presId="urn:microsoft.com/office/officeart/2008/layout/CircleAccentTimeline"/>
    <dgm:cxn modelId="{0B547C60-B86B-4AF5-B19A-7F277CC5EE97}" type="presParOf" srcId="{1A9CC58C-228A-4034-8197-8D052386AD38}" destId="{0BB2D07E-CC09-4C2C-9B60-28C1BFDAE27A}" srcOrd="0" destOrd="0" presId="urn:microsoft.com/office/officeart/2008/layout/CircleAccentTimeline"/>
    <dgm:cxn modelId="{54553F03-0287-4431-B912-0B2CACE5F56D}" type="presParOf" srcId="{1A9CC58C-228A-4034-8197-8D052386AD38}" destId="{A4C4FAD2-6E2F-42B0-8EAA-0F318ECAC742}" srcOrd="1" destOrd="0" presId="urn:microsoft.com/office/officeart/2008/layout/CircleAccentTimeline"/>
    <dgm:cxn modelId="{DB801099-8CFB-4318-9248-0A59A4F32288}" type="presParOf" srcId="{1A9CC58C-228A-4034-8197-8D052386AD38}" destId="{8629EEC6-603B-45F2-8031-F87632244BD9}" srcOrd="2" destOrd="0" presId="urn:microsoft.com/office/officeart/2008/layout/CircleAccentTimeline"/>
    <dgm:cxn modelId="{3330FBF9-F1D9-4D65-9A2D-DE552E938C92}" type="presParOf" srcId="{B91649CF-DC61-4DEB-881D-E560F187B848}" destId="{2171807D-8708-444C-BFE6-963C2D3F5650}" srcOrd="13" destOrd="0" presId="urn:microsoft.com/office/officeart/2008/layout/CircleAccentTimeline"/>
    <dgm:cxn modelId="{743EFBED-DF69-4511-AEAB-118CA6ACC2A2}" type="presParOf" srcId="{B91649CF-DC61-4DEB-881D-E560F187B848}" destId="{DDD66D8C-D5E0-48B8-BEB7-95EBF399E4DC}" srcOrd="14" destOrd="0" presId="urn:microsoft.com/office/officeart/2008/layout/CircleAccentTimeline"/>
    <dgm:cxn modelId="{B71EC7CC-1EA0-4425-A462-B568641B783B}" type="presParOf" srcId="{B91649CF-DC61-4DEB-881D-E560F187B848}" destId="{1D4F107D-C2E9-4268-894D-B827E5156699}" srcOrd="15" destOrd="0" presId="urn:microsoft.com/office/officeart/2008/layout/CircleAccentTimeline"/>
    <dgm:cxn modelId="{1314C343-2086-4F66-B3EB-03D0EC58DA8A}" type="presParOf" srcId="{1D4F107D-C2E9-4268-894D-B827E5156699}" destId="{41B0BE58-E1DB-4CF5-A374-BAD4FED98D9A}" srcOrd="0" destOrd="0" presId="urn:microsoft.com/office/officeart/2008/layout/CircleAccentTimeline"/>
    <dgm:cxn modelId="{2D0EE9E5-2FC2-48A8-9911-73C3709083C0}" type="presParOf" srcId="{1D4F107D-C2E9-4268-894D-B827E5156699}" destId="{54929886-1BB4-446C-84FA-E8A9EC9931C1}" srcOrd="1" destOrd="0" presId="urn:microsoft.com/office/officeart/2008/layout/CircleAccentTimeline"/>
    <dgm:cxn modelId="{1A3E6B1F-0AE5-4801-9CF4-6A361D2FB185}" type="presParOf" srcId="{1D4F107D-C2E9-4268-894D-B827E5156699}" destId="{0C069F9B-4482-4D45-A58A-E2DFD95ECCAF}" srcOrd="2" destOrd="0" presId="urn:microsoft.com/office/officeart/2008/layout/CircleAccentTimeline"/>
    <dgm:cxn modelId="{50AD5892-526B-44AA-B2D6-E3BF9B5B728F}" type="presParOf" srcId="{B91649CF-DC61-4DEB-881D-E560F187B848}" destId="{E3B0484E-FFD1-4084-99B1-35D805575446}" srcOrd="16" destOrd="0" presId="urn:microsoft.com/office/officeart/2008/layout/CircleAccentTimeline"/>
    <dgm:cxn modelId="{500471ED-9EFA-450B-A0F5-09BDD8379046}" type="presParOf" srcId="{B91649CF-DC61-4DEB-881D-E560F187B848}" destId="{FDE6AA4C-491F-4F6B-B441-F3E38E8E7D79}" srcOrd="17"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0A88EC-412F-4E6B-BEC6-69C968496BA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id-ID"/>
        </a:p>
      </dgm:t>
    </dgm:pt>
    <dgm:pt modelId="{3B4EC957-A537-4A6B-80B1-B9480631965F}">
      <dgm:prSet phldrT="[Text]"/>
      <dgm:spPr/>
      <dgm:t>
        <a:bodyPr/>
        <a:lstStyle/>
        <a:p>
          <a:r>
            <a:rPr lang="id-ID" b="0" i="0" u="none" strike="noStrike" baseline="0">
              <a:solidFill>
                <a:srgbClr val="000000"/>
              </a:solidFill>
              <a:latin typeface="Gilam Book"/>
            </a:rPr>
            <a:t>kondisi sosial budaya </a:t>
          </a:r>
          <a:endParaRPr lang="id-ID"/>
        </a:p>
      </dgm:t>
    </dgm:pt>
    <dgm:pt modelId="{A55A18D7-C2DB-4DEB-A200-2D0564F65E4F}" type="parTrans" cxnId="{AB98FFEB-C9E4-4E23-87CA-C524A23FD933}">
      <dgm:prSet/>
      <dgm:spPr/>
      <dgm:t>
        <a:bodyPr/>
        <a:lstStyle/>
        <a:p>
          <a:endParaRPr lang="id-ID"/>
        </a:p>
      </dgm:t>
    </dgm:pt>
    <dgm:pt modelId="{8DB98D84-2296-47CE-B40B-B75933A9A7E7}" type="sibTrans" cxnId="{AB98FFEB-C9E4-4E23-87CA-C524A23FD933}">
      <dgm:prSet/>
      <dgm:spPr/>
      <dgm:t>
        <a:bodyPr/>
        <a:lstStyle/>
        <a:p>
          <a:endParaRPr lang="id-ID"/>
        </a:p>
      </dgm:t>
    </dgm:pt>
    <dgm:pt modelId="{75CF8DD4-3F29-44C6-960D-4653B1A278E9}">
      <dgm:prSet/>
      <dgm:spPr/>
      <dgm:t>
        <a:bodyPr/>
        <a:lstStyle/>
        <a:p>
          <a:r>
            <a:rPr lang="id-ID" b="0" i="0" u="none" strike="noStrike" baseline="0" dirty="0">
              <a:solidFill>
                <a:srgbClr val="000000"/>
              </a:solidFill>
              <a:latin typeface="Gilam Book"/>
            </a:rPr>
            <a:t>keadaan alam sekitar </a:t>
          </a:r>
        </a:p>
      </dgm:t>
    </dgm:pt>
    <dgm:pt modelId="{4101484E-72B2-4953-AC18-896F207760EF}" type="parTrans" cxnId="{3C4BDB6B-33C6-4F4E-B599-765835F5D29D}">
      <dgm:prSet/>
      <dgm:spPr/>
      <dgm:t>
        <a:bodyPr/>
        <a:lstStyle/>
        <a:p>
          <a:endParaRPr lang="id-ID"/>
        </a:p>
      </dgm:t>
    </dgm:pt>
    <dgm:pt modelId="{87D56EE2-3369-4B65-9C16-0E8DC4E60351}" type="sibTrans" cxnId="{3C4BDB6B-33C6-4F4E-B599-765835F5D29D}">
      <dgm:prSet/>
      <dgm:spPr/>
      <dgm:t>
        <a:bodyPr/>
        <a:lstStyle/>
        <a:p>
          <a:endParaRPr lang="id-ID"/>
        </a:p>
      </dgm:t>
    </dgm:pt>
    <dgm:pt modelId="{17BF0FA2-93FF-4361-8465-EE9C8CD248F4}">
      <dgm:prSet/>
      <dgm:spPr/>
      <dgm:t>
        <a:bodyPr/>
        <a:lstStyle/>
        <a:p>
          <a:r>
            <a:rPr lang="id-ID" b="0" i="0" u="none" strike="noStrike" baseline="0" dirty="0">
              <a:solidFill>
                <a:srgbClr val="000000"/>
              </a:solidFill>
              <a:latin typeface="Gilam Book"/>
            </a:rPr>
            <a:t>latar belakang pengarang </a:t>
          </a:r>
        </a:p>
      </dgm:t>
    </dgm:pt>
    <dgm:pt modelId="{225B7121-FC5A-48E4-B35F-F588A4216AD2}" type="parTrans" cxnId="{978CDAF1-4FB6-4BF4-8030-AC2B639C5FE3}">
      <dgm:prSet/>
      <dgm:spPr/>
      <dgm:t>
        <a:bodyPr/>
        <a:lstStyle/>
        <a:p>
          <a:endParaRPr lang="id-ID"/>
        </a:p>
      </dgm:t>
    </dgm:pt>
    <dgm:pt modelId="{60EB7634-EA32-4A4D-B883-DFC945DDF52C}" type="sibTrans" cxnId="{978CDAF1-4FB6-4BF4-8030-AC2B639C5FE3}">
      <dgm:prSet/>
      <dgm:spPr/>
      <dgm:t>
        <a:bodyPr/>
        <a:lstStyle/>
        <a:p>
          <a:endParaRPr lang="id-ID"/>
        </a:p>
      </dgm:t>
    </dgm:pt>
    <dgm:pt modelId="{F60DF911-03A2-42A3-9F57-8622BEAA4749}" type="pres">
      <dgm:prSet presAssocID="{BA0A88EC-412F-4E6B-BEC6-69C968496BAA}" presName="Name0" presStyleCnt="0">
        <dgm:presLayoutVars>
          <dgm:chMax val="7"/>
          <dgm:chPref val="7"/>
          <dgm:dir/>
        </dgm:presLayoutVars>
      </dgm:prSet>
      <dgm:spPr/>
    </dgm:pt>
    <dgm:pt modelId="{CC692A9F-F4A9-4D05-A28A-79F6D053F983}" type="pres">
      <dgm:prSet presAssocID="{BA0A88EC-412F-4E6B-BEC6-69C968496BAA}" presName="Name1" presStyleCnt="0"/>
      <dgm:spPr/>
    </dgm:pt>
    <dgm:pt modelId="{DD099A88-4A68-4F64-A58A-302DC7107D17}" type="pres">
      <dgm:prSet presAssocID="{BA0A88EC-412F-4E6B-BEC6-69C968496BAA}" presName="cycle" presStyleCnt="0"/>
      <dgm:spPr/>
    </dgm:pt>
    <dgm:pt modelId="{CB76A57F-C41E-4FAB-B01A-BBE9E736BAE0}" type="pres">
      <dgm:prSet presAssocID="{BA0A88EC-412F-4E6B-BEC6-69C968496BAA}" presName="srcNode" presStyleLbl="node1" presStyleIdx="0" presStyleCnt="3"/>
      <dgm:spPr/>
    </dgm:pt>
    <dgm:pt modelId="{BCB0305B-CF27-477A-850B-8324AE3EEAE6}" type="pres">
      <dgm:prSet presAssocID="{BA0A88EC-412F-4E6B-BEC6-69C968496BAA}" presName="conn" presStyleLbl="parChTrans1D2" presStyleIdx="0" presStyleCnt="1"/>
      <dgm:spPr/>
    </dgm:pt>
    <dgm:pt modelId="{1DE89F96-43B6-4BA3-8842-DFF6E40703A0}" type="pres">
      <dgm:prSet presAssocID="{BA0A88EC-412F-4E6B-BEC6-69C968496BAA}" presName="extraNode" presStyleLbl="node1" presStyleIdx="0" presStyleCnt="3"/>
      <dgm:spPr/>
    </dgm:pt>
    <dgm:pt modelId="{9028FB95-DF7D-48E0-AE3E-4B5B439551F7}" type="pres">
      <dgm:prSet presAssocID="{BA0A88EC-412F-4E6B-BEC6-69C968496BAA}" presName="dstNode" presStyleLbl="node1" presStyleIdx="0" presStyleCnt="3"/>
      <dgm:spPr/>
    </dgm:pt>
    <dgm:pt modelId="{64425EA6-33F0-4953-9F96-0E20F2F5ADC5}" type="pres">
      <dgm:prSet presAssocID="{3B4EC957-A537-4A6B-80B1-B9480631965F}" presName="text_1" presStyleLbl="node1" presStyleIdx="0" presStyleCnt="3">
        <dgm:presLayoutVars>
          <dgm:bulletEnabled val="1"/>
        </dgm:presLayoutVars>
      </dgm:prSet>
      <dgm:spPr/>
    </dgm:pt>
    <dgm:pt modelId="{753E4909-ABAD-4DA5-BA40-60CDE9DF597C}" type="pres">
      <dgm:prSet presAssocID="{3B4EC957-A537-4A6B-80B1-B9480631965F}" presName="accent_1" presStyleCnt="0"/>
      <dgm:spPr/>
    </dgm:pt>
    <dgm:pt modelId="{EB014569-51D8-4576-A977-868459CA052A}" type="pres">
      <dgm:prSet presAssocID="{3B4EC957-A537-4A6B-80B1-B9480631965F}" presName="accentRepeatNode" presStyleLbl="solidFgAcc1" presStyleIdx="0" presStyleCnt="3"/>
      <dgm:spPr/>
    </dgm:pt>
    <dgm:pt modelId="{BFC4E4CD-AE86-4F22-AD21-7756F565A577}" type="pres">
      <dgm:prSet presAssocID="{75CF8DD4-3F29-44C6-960D-4653B1A278E9}" presName="text_2" presStyleLbl="node1" presStyleIdx="1" presStyleCnt="3">
        <dgm:presLayoutVars>
          <dgm:bulletEnabled val="1"/>
        </dgm:presLayoutVars>
      </dgm:prSet>
      <dgm:spPr/>
    </dgm:pt>
    <dgm:pt modelId="{72160B4E-E073-438B-9BCE-89E4F0DD22BE}" type="pres">
      <dgm:prSet presAssocID="{75CF8DD4-3F29-44C6-960D-4653B1A278E9}" presName="accent_2" presStyleCnt="0"/>
      <dgm:spPr/>
    </dgm:pt>
    <dgm:pt modelId="{C61C13E4-2AA9-4DE6-9883-23322A9ABABA}" type="pres">
      <dgm:prSet presAssocID="{75CF8DD4-3F29-44C6-960D-4653B1A278E9}" presName="accentRepeatNode" presStyleLbl="solidFgAcc1" presStyleIdx="1" presStyleCnt="3"/>
      <dgm:spPr/>
    </dgm:pt>
    <dgm:pt modelId="{395A295C-8923-4CB1-8DDD-041FCF4BC6EF}" type="pres">
      <dgm:prSet presAssocID="{17BF0FA2-93FF-4361-8465-EE9C8CD248F4}" presName="text_3" presStyleLbl="node1" presStyleIdx="2" presStyleCnt="3">
        <dgm:presLayoutVars>
          <dgm:bulletEnabled val="1"/>
        </dgm:presLayoutVars>
      </dgm:prSet>
      <dgm:spPr/>
    </dgm:pt>
    <dgm:pt modelId="{8C583083-CA35-4BC7-8B3F-72D7B1418BAD}" type="pres">
      <dgm:prSet presAssocID="{17BF0FA2-93FF-4361-8465-EE9C8CD248F4}" presName="accent_3" presStyleCnt="0"/>
      <dgm:spPr/>
    </dgm:pt>
    <dgm:pt modelId="{F8CB765A-9A31-409A-ABE9-00E09D6133DF}" type="pres">
      <dgm:prSet presAssocID="{17BF0FA2-93FF-4361-8465-EE9C8CD248F4}" presName="accentRepeatNode" presStyleLbl="solidFgAcc1" presStyleIdx="2" presStyleCnt="3"/>
      <dgm:spPr/>
    </dgm:pt>
  </dgm:ptLst>
  <dgm:cxnLst>
    <dgm:cxn modelId="{DFD6D619-25D5-4EE7-81FF-0BC77F596AAB}" type="presOf" srcId="{17BF0FA2-93FF-4361-8465-EE9C8CD248F4}" destId="{395A295C-8923-4CB1-8DDD-041FCF4BC6EF}" srcOrd="0" destOrd="0" presId="urn:microsoft.com/office/officeart/2008/layout/VerticalCurvedList"/>
    <dgm:cxn modelId="{3C4BDB6B-33C6-4F4E-B599-765835F5D29D}" srcId="{BA0A88EC-412F-4E6B-BEC6-69C968496BAA}" destId="{75CF8DD4-3F29-44C6-960D-4653B1A278E9}" srcOrd="1" destOrd="0" parTransId="{4101484E-72B2-4953-AC18-896F207760EF}" sibTransId="{87D56EE2-3369-4B65-9C16-0E8DC4E60351}"/>
    <dgm:cxn modelId="{C04ABAB6-A906-403B-B717-AB5622A7667E}" type="presOf" srcId="{3B4EC957-A537-4A6B-80B1-B9480631965F}" destId="{64425EA6-33F0-4953-9F96-0E20F2F5ADC5}" srcOrd="0" destOrd="0" presId="urn:microsoft.com/office/officeart/2008/layout/VerticalCurvedList"/>
    <dgm:cxn modelId="{2848CBB8-532C-4C0C-9BFA-26B0F9F9B07B}" type="presOf" srcId="{75CF8DD4-3F29-44C6-960D-4653B1A278E9}" destId="{BFC4E4CD-AE86-4F22-AD21-7756F565A577}" srcOrd="0" destOrd="0" presId="urn:microsoft.com/office/officeart/2008/layout/VerticalCurvedList"/>
    <dgm:cxn modelId="{0EAB32D0-667E-4634-A13E-28C885BCDDC4}" type="presOf" srcId="{BA0A88EC-412F-4E6B-BEC6-69C968496BAA}" destId="{F60DF911-03A2-42A3-9F57-8622BEAA4749}" srcOrd="0" destOrd="0" presId="urn:microsoft.com/office/officeart/2008/layout/VerticalCurvedList"/>
    <dgm:cxn modelId="{AB98FFEB-C9E4-4E23-87CA-C524A23FD933}" srcId="{BA0A88EC-412F-4E6B-BEC6-69C968496BAA}" destId="{3B4EC957-A537-4A6B-80B1-B9480631965F}" srcOrd="0" destOrd="0" parTransId="{A55A18D7-C2DB-4DEB-A200-2D0564F65E4F}" sibTransId="{8DB98D84-2296-47CE-B40B-B75933A9A7E7}"/>
    <dgm:cxn modelId="{978CDAF1-4FB6-4BF4-8030-AC2B639C5FE3}" srcId="{BA0A88EC-412F-4E6B-BEC6-69C968496BAA}" destId="{17BF0FA2-93FF-4361-8465-EE9C8CD248F4}" srcOrd="2" destOrd="0" parTransId="{225B7121-FC5A-48E4-B35F-F588A4216AD2}" sibTransId="{60EB7634-EA32-4A4D-B883-DFC945DDF52C}"/>
    <dgm:cxn modelId="{2FE6B4F8-DC83-4A53-BFCB-F6151B819D08}" type="presOf" srcId="{8DB98D84-2296-47CE-B40B-B75933A9A7E7}" destId="{BCB0305B-CF27-477A-850B-8324AE3EEAE6}" srcOrd="0" destOrd="0" presId="urn:microsoft.com/office/officeart/2008/layout/VerticalCurvedList"/>
    <dgm:cxn modelId="{06308874-B6AC-4CEF-831D-04B071B7C32D}" type="presParOf" srcId="{F60DF911-03A2-42A3-9F57-8622BEAA4749}" destId="{CC692A9F-F4A9-4D05-A28A-79F6D053F983}" srcOrd="0" destOrd="0" presId="urn:microsoft.com/office/officeart/2008/layout/VerticalCurvedList"/>
    <dgm:cxn modelId="{C3B74828-3033-46FC-8D36-28C5FFBDB604}" type="presParOf" srcId="{CC692A9F-F4A9-4D05-A28A-79F6D053F983}" destId="{DD099A88-4A68-4F64-A58A-302DC7107D17}" srcOrd="0" destOrd="0" presId="urn:microsoft.com/office/officeart/2008/layout/VerticalCurvedList"/>
    <dgm:cxn modelId="{C36CF42D-72D3-4122-88B2-600FC10D462F}" type="presParOf" srcId="{DD099A88-4A68-4F64-A58A-302DC7107D17}" destId="{CB76A57F-C41E-4FAB-B01A-BBE9E736BAE0}" srcOrd="0" destOrd="0" presId="urn:microsoft.com/office/officeart/2008/layout/VerticalCurvedList"/>
    <dgm:cxn modelId="{4AB71C64-DBD3-4BA5-A297-54F4381B4DAB}" type="presParOf" srcId="{DD099A88-4A68-4F64-A58A-302DC7107D17}" destId="{BCB0305B-CF27-477A-850B-8324AE3EEAE6}" srcOrd="1" destOrd="0" presId="urn:microsoft.com/office/officeart/2008/layout/VerticalCurvedList"/>
    <dgm:cxn modelId="{3DBBA541-AB97-4805-86A5-9975D4AE50E5}" type="presParOf" srcId="{DD099A88-4A68-4F64-A58A-302DC7107D17}" destId="{1DE89F96-43B6-4BA3-8842-DFF6E40703A0}" srcOrd="2" destOrd="0" presId="urn:microsoft.com/office/officeart/2008/layout/VerticalCurvedList"/>
    <dgm:cxn modelId="{38F0BE21-C8A2-4D5F-A208-932B31EBCC3B}" type="presParOf" srcId="{DD099A88-4A68-4F64-A58A-302DC7107D17}" destId="{9028FB95-DF7D-48E0-AE3E-4B5B439551F7}" srcOrd="3" destOrd="0" presId="urn:microsoft.com/office/officeart/2008/layout/VerticalCurvedList"/>
    <dgm:cxn modelId="{A5887B77-491B-446D-9A2A-5448A34A8A6B}" type="presParOf" srcId="{CC692A9F-F4A9-4D05-A28A-79F6D053F983}" destId="{64425EA6-33F0-4953-9F96-0E20F2F5ADC5}" srcOrd="1" destOrd="0" presId="urn:microsoft.com/office/officeart/2008/layout/VerticalCurvedList"/>
    <dgm:cxn modelId="{8476FDCF-3584-453E-9A4B-4F3181EF6223}" type="presParOf" srcId="{CC692A9F-F4A9-4D05-A28A-79F6D053F983}" destId="{753E4909-ABAD-4DA5-BA40-60CDE9DF597C}" srcOrd="2" destOrd="0" presId="urn:microsoft.com/office/officeart/2008/layout/VerticalCurvedList"/>
    <dgm:cxn modelId="{B44EA303-ED79-4C7B-978D-F4D81AE1CE0C}" type="presParOf" srcId="{753E4909-ABAD-4DA5-BA40-60CDE9DF597C}" destId="{EB014569-51D8-4576-A977-868459CA052A}" srcOrd="0" destOrd="0" presId="urn:microsoft.com/office/officeart/2008/layout/VerticalCurvedList"/>
    <dgm:cxn modelId="{0B128E6B-9C91-4E76-821C-1B7AFA98665D}" type="presParOf" srcId="{CC692A9F-F4A9-4D05-A28A-79F6D053F983}" destId="{BFC4E4CD-AE86-4F22-AD21-7756F565A577}" srcOrd="3" destOrd="0" presId="urn:microsoft.com/office/officeart/2008/layout/VerticalCurvedList"/>
    <dgm:cxn modelId="{0697412B-8E46-4815-99B9-43C283F974EF}" type="presParOf" srcId="{CC692A9F-F4A9-4D05-A28A-79F6D053F983}" destId="{72160B4E-E073-438B-9BCE-89E4F0DD22BE}" srcOrd="4" destOrd="0" presId="urn:microsoft.com/office/officeart/2008/layout/VerticalCurvedList"/>
    <dgm:cxn modelId="{197AB88A-BB68-46D5-B9A5-15705A4A3F29}" type="presParOf" srcId="{72160B4E-E073-438B-9BCE-89E4F0DD22BE}" destId="{C61C13E4-2AA9-4DE6-9883-23322A9ABABA}" srcOrd="0" destOrd="0" presId="urn:microsoft.com/office/officeart/2008/layout/VerticalCurvedList"/>
    <dgm:cxn modelId="{C2166A08-D0FC-4881-BDC5-20F5382C8108}" type="presParOf" srcId="{CC692A9F-F4A9-4D05-A28A-79F6D053F983}" destId="{395A295C-8923-4CB1-8DDD-041FCF4BC6EF}" srcOrd="5" destOrd="0" presId="urn:microsoft.com/office/officeart/2008/layout/VerticalCurvedList"/>
    <dgm:cxn modelId="{3EF4A723-9BF3-4449-8715-462E828EC244}" type="presParOf" srcId="{CC692A9F-F4A9-4D05-A28A-79F6D053F983}" destId="{8C583083-CA35-4BC7-8B3F-72D7B1418BAD}" srcOrd="6" destOrd="0" presId="urn:microsoft.com/office/officeart/2008/layout/VerticalCurvedList"/>
    <dgm:cxn modelId="{07A86DBB-ACF7-4864-AA41-94517C6D46FB}" type="presParOf" srcId="{8C583083-CA35-4BC7-8B3F-72D7B1418BAD}" destId="{F8CB765A-9A31-409A-ABE9-00E09D6133D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AD982-073D-4C83-8C83-D4B3A6133D68}">
      <dsp:nvSpPr>
        <dsp:cNvPr id="0" name=""/>
        <dsp:cNvSpPr/>
      </dsp:nvSpPr>
      <dsp:spPr>
        <a:xfrm>
          <a:off x="732962"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A70C06C8-1F26-45D9-80E9-07FFB11943CF}">
      <dsp:nvSpPr>
        <dsp:cNvPr id="0" name=""/>
        <dsp:cNvSpPr/>
      </dsp:nvSpPr>
      <dsp:spPr>
        <a:xfrm rot="17700000">
          <a:off x="1228443"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dirty="0">
              <a:latin typeface="Gilam Book"/>
            </a:rPr>
            <a:t>tema </a:t>
          </a:r>
          <a:endParaRPr lang="id-ID" sz="2400" kern="1200" dirty="0"/>
        </a:p>
      </dsp:txBody>
      <dsp:txXfrm>
        <a:off x="1228443" y="548939"/>
        <a:ext cx="1748064" cy="842431"/>
      </dsp:txXfrm>
    </dsp:sp>
    <dsp:sp modelId="{1B7B6DD1-F97E-4ED1-AEFF-D8C1074963AB}">
      <dsp:nvSpPr>
        <dsp:cNvPr id="0" name=""/>
        <dsp:cNvSpPr/>
      </dsp:nvSpPr>
      <dsp:spPr>
        <a:xfrm>
          <a:off x="2245195"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9DDDB4B2-9E18-473E-A7FE-772F2D1A4FBA}">
      <dsp:nvSpPr>
        <dsp:cNvPr id="0" name=""/>
        <dsp:cNvSpPr/>
      </dsp:nvSpPr>
      <dsp:spPr>
        <a:xfrm rot="17700000">
          <a:off x="2740677"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tokoh dan penokohan </a:t>
          </a:r>
          <a:endParaRPr lang="id-ID" sz="2400" b="0" i="0" u="none" strike="noStrike" kern="1200" baseline="0" dirty="0">
            <a:latin typeface="Gilam Book"/>
          </a:endParaRPr>
        </a:p>
      </dsp:txBody>
      <dsp:txXfrm>
        <a:off x="2740677" y="548939"/>
        <a:ext cx="1748064" cy="842431"/>
      </dsp:txXfrm>
    </dsp:sp>
    <dsp:sp modelId="{39962E40-E4D5-42AC-8B4A-FCA7AF482B1D}">
      <dsp:nvSpPr>
        <dsp:cNvPr id="0" name=""/>
        <dsp:cNvSpPr/>
      </dsp:nvSpPr>
      <dsp:spPr>
        <a:xfrm>
          <a:off x="3757428"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E149B741-BE83-4DD1-89CF-5BD50E421650}">
      <dsp:nvSpPr>
        <dsp:cNvPr id="0" name=""/>
        <dsp:cNvSpPr/>
      </dsp:nvSpPr>
      <dsp:spPr>
        <a:xfrm rot="17700000">
          <a:off x="4252910"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alur </a:t>
          </a:r>
          <a:endParaRPr lang="id-ID" sz="2400" b="0" i="0" u="none" strike="noStrike" kern="1200" baseline="0" dirty="0">
            <a:latin typeface="Gilam Book"/>
          </a:endParaRPr>
        </a:p>
      </dsp:txBody>
      <dsp:txXfrm>
        <a:off x="4252910" y="548939"/>
        <a:ext cx="1748064" cy="842431"/>
      </dsp:txXfrm>
    </dsp:sp>
    <dsp:sp modelId="{11D40D08-7385-4319-9C1B-A1B3FAD78323}">
      <dsp:nvSpPr>
        <dsp:cNvPr id="0" name=""/>
        <dsp:cNvSpPr/>
      </dsp:nvSpPr>
      <dsp:spPr>
        <a:xfrm>
          <a:off x="5269662"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47FDE454-470B-421D-8F8B-6C88F24BE09F}">
      <dsp:nvSpPr>
        <dsp:cNvPr id="0" name=""/>
        <dsp:cNvSpPr/>
      </dsp:nvSpPr>
      <dsp:spPr>
        <a:xfrm rot="17700000">
          <a:off x="5765143"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latar </a:t>
          </a:r>
          <a:endParaRPr lang="id-ID" sz="2400" b="0" i="0" u="none" strike="noStrike" kern="1200" baseline="0" dirty="0">
            <a:latin typeface="Gilam Book"/>
          </a:endParaRPr>
        </a:p>
      </dsp:txBody>
      <dsp:txXfrm>
        <a:off x="5765143" y="548939"/>
        <a:ext cx="1748064" cy="842431"/>
      </dsp:txXfrm>
    </dsp:sp>
    <dsp:sp modelId="{0BB2D07E-CC09-4C2C-9B60-28C1BFDAE27A}">
      <dsp:nvSpPr>
        <dsp:cNvPr id="0" name=""/>
        <dsp:cNvSpPr/>
      </dsp:nvSpPr>
      <dsp:spPr>
        <a:xfrm>
          <a:off x="6781895"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A4C4FAD2-6E2F-42B0-8EAA-0F318ECAC742}">
      <dsp:nvSpPr>
        <dsp:cNvPr id="0" name=""/>
        <dsp:cNvSpPr/>
      </dsp:nvSpPr>
      <dsp:spPr>
        <a:xfrm rot="17700000">
          <a:off x="7277377"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dirty="0">
              <a:latin typeface="Gilam Book"/>
            </a:rPr>
            <a:t>sudut pandang </a:t>
          </a:r>
        </a:p>
      </dsp:txBody>
      <dsp:txXfrm>
        <a:off x="7277377" y="548939"/>
        <a:ext cx="1748064" cy="842431"/>
      </dsp:txXfrm>
    </dsp:sp>
    <dsp:sp modelId="{41B0BE58-E1DB-4CF5-A374-BAD4FED98D9A}">
      <dsp:nvSpPr>
        <dsp:cNvPr id="0" name=""/>
        <dsp:cNvSpPr/>
      </dsp:nvSpPr>
      <dsp:spPr>
        <a:xfrm>
          <a:off x="8294128" y="1695280"/>
          <a:ext cx="1406201" cy="1406201"/>
        </a:xfrm>
        <a:prstGeom prst="donut">
          <a:avLst>
            <a:gd name="adj" fmla="val 20000"/>
          </a:avLst>
        </a:prstGeom>
        <a:solidFill>
          <a:schemeClr val="accent6">
            <a:shade val="6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4929886-1BB4-446C-84FA-E8A9EC9931C1}">
      <dsp:nvSpPr>
        <dsp:cNvPr id="0" name=""/>
        <dsp:cNvSpPr/>
      </dsp:nvSpPr>
      <dsp:spPr>
        <a:xfrm rot="17700000">
          <a:off x="8789610" y="548939"/>
          <a:ext cx="1748064" cy="842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marL="0" lvl="0" indent="0" algn="l" defTabSz="1066800">
            <a:lnSpc>
              <a:spcPct val="90000"/>
            </a:lnSpc>
            <a:spcBef>
              <a:spcPct val="0"/>
            </a:spcBef>
            <a:spcAft>
              <a:spcPct val="35000"/>
            </a:spcAft>
            <a:buNone/>
          </a:pPr>
          <a:r>
            <a:rPr lang="id-ID" sz="2400" b="0" i="0" u="none" strike="noStrike" kern="1200" baseline="0">
              <a:latin typeface="Gilam Book"/>
            </a:rPr>
            <a:t>amanat </a:t>
          </a:r>
          <a:endParaRPr lang="id-ID" sz="2400" b="0" i="0" u="none" strike="noStrike" kern="1200" baseline="0" dirty="0">
            <a:latin typeface="Gilam Book"/>
          </a:endParaRPr>
        </a:p>
      </dsp:txBody>
      <dsp:txXfrm>
        <a:off x="8789610" y="548939"/>
        <a:ext cx="1748064" cy="8424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0305B-CF27-477A-850B-8324AE3EEAE6}">
      <dsp:nvSpPr>
        <dsp:cNvPr id="0" name=""/>
        <dsp:cNvSpPr/>
      </dsp:nvSpPr>
      <dsp:spPr>
        <a:xfrm>
          <a:off x="-4919424"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425EA6-33F0-4953-9F96-0E20F2F5ADC5}">
      <dsp:nvSpPr>
        <dsp:cNvPr id="0" name=""/>
        <dsp:cNvSpPr/>
      </dsp:nvSpPr>
      <dsp:spPr>
        <a:xfrm>
          <a:off x="604289" y="435133"/>
          <a:ext cx="9851585"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114300" rIns="114300" bIns="114300" numCol="1" spcCol="1270" anchor="ctr" anchorCtr="0">
          <a:noAutofit/>
        </a:bodyPr>
        <a:lstStyle/>
        <a:p>
          <a:pPr marL="0" lvl="0" indent="0" algn="l" defTabSz="2000250">
            <a:lnSpc>
              <a:spcPct val="90000"/>
            </a:lnSpc>
            <a:spcBef>
              <a:spcPct val="0"/>
            </a:spcBef>
            <a:spcAft>
              <a:spcPct val="35000"/>
            </a:spcAft>
            <a:buNone/>
          </a:pPr>
          <a:r>
            <a:rPr lang="id-ID" sz="4500" b="0" i="0" u="none" strike="noStrike" kern="1200" baseline="0">
              <a:solidFill>
                <a:srgbClr val="000000"/>
              </a:solidFill>
              <a:latin typeface="Gilam Book"/>
            </a:rPr>
            <a:t>kondisi sosial budaya </a:t>
          </a:r>
          <a:endParaRPr lang="id-ID" sz="4500" kern="1200"/>
        </a:p>
      </dsp:txBody>
      <dsp:txXfrm>
        <a:off x="604289" y="435133"/>
        <a:ext cx="9851585" cy="870267"/>
      </dsp:txXfrm>
    </dsp:sp>
    <dsp:sp modelId="{EB014569-51D8-4576-A977-868459CA052A}">
      <dsp:nvSpPr>
        <dsp:cNvPr id="0" name=""/>
        <dsp:cNvSpPr/>
      </dsp:nvSpPr>
      <dsp:spPr>
        <a:xfrm>
          <a:off x="60372" y="326350"/>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C4E4CD-AE86-4F22-AD21-7756F565A577}">
      <dsp:nvSpPr>
        <dsp:cNvPr id="0" name=""/>
        <dsp:cNvSpPr/>
      </dsp:nvSpPr>
      <dsp:spPr>
        <a:xfrm>
          <a:off x="920631" y="1740535"/>
          <a:ext cx="9535243"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114300" rIns="114300" bIns="114300" numCol="1" spcCol="1270" anchor="ctr" anchorCtr="0">
          <a:noAutofit/>
        </a:bodyPr>
        <a:lstStyle/>
        <a:p>
          <a:pPr marL="0" lvl="0" indent="0" algn="l" defTabSz="2000250">
            <a:lnSpc>
              <a:spcPct val="90000"/>
            </a:lnSpc>
            <a:spcBef>
              <a:spcPct val="0"/>
            </a:spcBef>
            <a:spcAft>
              <a:spcPct val="35000"/>
            </a:spcAft>
            <a:buNone/>
          </a:pPr>
          <a:r>
            <a:rPr lang="id-ID" sz="4500" b="0" i="0" u="none" strike="noStrike" kern="1200" baseline="0" dirty="0">
              <a:solidFill>
                <a:srgbClr val="000000"/>
              </a:solidFill>
              <a:latin typeface="Gilam Book"/>
            </a:rPr>
            <a:t>keadaan alam sekitar </a:t>
          </a:r>
        </a:p>
      </dsp:txBody>
      <dsp:txXfrm>
        <a:off x="920631" y="1740535"/>
        <a:ext cx="9535243" cy="870267"/>
      </dsp:txXfrm>
    </dsp:sp>
    <dsp:sp modelId="{C61C13E4-2AA9-4DE6-9883-23322A9ABABA}">
      <dsp:nvSpPr>
        <dsp:cNvPr id="0" name=""/>
        <dsp:cNvSpPr/>
      </dsp:nvSpPr>
      <dsp:spPr>
        <a:xfrm>
          <a:off x="376714" y="1631751"/>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5A295C-8923-4CB1-8DDD-041FCF4BC6EF}">
      <dsp:nvSpPr>
        <dsp:cNvPr id="0" name=""/>
        <dsp:cNvSpPr/>
      </dsp:nvSpPr>
      <dsp:spPr>
        <a:xfrm>
          <a:off x="604289" y="3045936"/>
          <a:ext cx="9851585" cy="8702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0775" tIns="114300" rIns="114300" bIns="114300" numCol="1" spcCol="1270" anchor="ctr" anchorCtr="0">
          <a:noAutofit/>
        </a:bodyPr>
        <a:lstStyle/>
        <a:p>
          <a:pPr marL="0" lvl="0" indent="0" algn="l" defTabSz="2000250">
            <a:lnSpc>
              <a:spcPct val="90000"/>
            </a:lnSpc>
            <a:spcBef>
              <a:spcPct val="0"/>
            </a:spcBef>
            <a:spcAft>
              <a:spcPct val="35000"/>
            </a:spcAft>
            <a:buNone/>
          </a:pPr>
          <a:r>
            <a:rPr lang="id-ID" sz="4500" b="0" i="0" u="none" strike="noStrike" kern="1200" baseline="0" dirty="0">
              <a:solidFill>
                <a:srgbClr val="000000"/>
              </a:solidFill>
              <a:latin typeface="Gilam Book"/>
            </a:rPr>
            <a:t>latar belakang pengarang </a:t>
          </a:r>
        </a:p>
      </dsp:txBody>
      <dsp:txXfrm>
        <a:off x="604289" y="3045936"/>
        <a:ext cx="9851585" cy="870267"/>
      </dsp:txXfrm>
    </dsp:sp>
    <dsp:sp modelId="{F8CB765A-9A31-409A-ABE9-00E09D6133DF}">
      <dsp:nvSpPr>
        <dsp:cNvPr id="0" name=""/>
        <dsp:cNvSpPr/>
      </dsp:nvSpPr>
      <dsp:spPr>
        <a:xfrm>
          <a:off x="60372" y="2937153"/>
          <a:ext cx="1087834" cy="10878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75C2D-2041-4741-9454-A9AC838A43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A53E9F13-F61F-47B0-BA30-810793B51C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16DCE091-0B99-422A-9C37-BCED1F0E09B1}"/>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F975F0B2-0012-438F-B6BD-16DE4AE96730}"/>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CEB1CFC6-B514-42CA-8B31-4E8B6423C128}"/>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838491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867E4-3AF7-46B6-A809-902F0DC10272}"/>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D205BDDA-9499-447D-A434-78D1C2BC17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04C159AB-4E70-476C-A26D-7D84D5CB2882}"/>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AC1BFA1C-EB89-46CC-BBAA-C921D636A89D}"/>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B75372E1-F686-4A60-BFDE-E6446AA7E8AD}"/>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724172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058305-BCB0-4761-A5DF-73E9D23389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31AC1037-B50E-412C-BB77-225BA41865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49F92EE3-96ED-4CAA-835A-977935EFA9C2}"/>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720AB423-34DB-4BAD-9FBC-9CF3CB4145E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B8FE2D39-D2FD-4DB7-BB87-4FA85D74BB8F}"/>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293120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D3A2D-BC84-490E-A150-5D9B5661A642}"/>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E1C8A9C3-07EF-44A9-964B-EBEDC5099F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99B1C380-EF2D-4129-BCE9-99914E3774DE}"/>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FB5996BE-5A07-47D5-88AA-BF7BC09F4342}"/>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3D9DEEA2-E560-4368-8622-D5EC47CE5A28}"/>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13452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DA4A7-1420-462D-9D9C-DA74B90456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E2F39784-359B-4D02-BB11-48E66F7ABE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1E9AB2-2A4C-45AF-B650-3B0543F95BF5}"/>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72538C12-DAE7-4EA8-9C6D-C514C5B2BC5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41A97895-3CE5-4FAD-BF04-B8FC75C73EF6}"/>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90391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F2A13-40AC-41A4-9224-E88D26D7094E}"/>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48A429F4-F208-4077-8DBF-383372FEEF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8B915CDD-B560-4432-A67B-804C702221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B4552C2B-853D-4AB7-B7B0-3AE54B1468DC}"/>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6" name="Footer Placeholder 5">
            <a:extLst>
              <a:ext uri="{FF2B5EF4-FFF2-40B4-BE49-F238E27FC236}">
                <a16:creationId xmlns:a16="http://schemas.microsoft.com/office/drawing/2014/main" id="{11270CC1-6EFD-47CB-8615-243231E2F8FB}"/>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3ED2EA55-AEE5-410F-80DA-BEFA4F270400}"/>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2294286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08A57-F23B-4826-9146-FA3CD45C6770}"/>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4C9A6B82-C71F-407C-A608-FF3C78E2E7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3F276E-DC24-44D2-AAC3-6C6E79AB394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D03F7CFF-CC4A-4450-B473-9495D2C6D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59CA39C-9DCA-418D-A9F6-7618372CB1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00DF6859-5E84-4226-85C7-8333AA94AB3B}"/>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8" name="Footer Placeholder 7">
            <a:extLst>
              <a:ext uri="{FF2B5EF4-FFF2-40B4-BE49-F238E27FC236}">
                <a16:creationId xmlns:a16="http://schemas.microsoft.com/office/drawing/2014/main" id="{3DB5D088-C60D-45EC-B449-0D98ADDBC356}"/>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591A2B0E-B620-4425-BC49-911B4731A600}"/>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119979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20740-624B-4778-8962-B37DE65991F5}"/>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E72CFFD4-A726-469C-AFEA-E660A28B790A}"/>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4" name="Footer Placeholder 3">
            <a:extLst>
              <a:ext uri="{FF2B5EF4-FFF2-40B4-BE49-F238E27FC236}">
                <a16:creationId xmlns:a16="http://schemas.microsoft.com/office/drawing/2014/main" id="{EC8B45F7-18D0-4A3C-BFD9-9732BBA2EC38}"/>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ECAD3A55-609E-4396-B9F3-92789B737A51}"/>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373792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9AB28B-7A26-47ED-9FBA-21D3F9128D1E}"/>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3" name="Footer Placeholder 2">
            <a:extLst>
              <a:ext uri="{FF2B5EF4-FFF2-40B4-BE49-F238E27FC236}">
                <a16:creationId xmlns:a16="http://schemas.microsoft.com/office/drawing/2014/main" id="{AA8633DA-BA74-49ED-A19E-644F38E8E779}"/>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99AFCC62-3D4E-4100-A33D-388D9F254F89}"/>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2045438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4610-E5CA-49AD-9C68-4280E78936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CF49CB2E-AD72-4D67-8A93-1D260DB749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F906A06A-DACF-49DB-991D-68545CBC4A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49CB6C-1440-43D2-88A1-C6F25CED6830}"/>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6" name="Footer Placeholder 5">
            <a:extLst>
              <a:ext uri="{FF2B5EF4-FFF2-40B4-BE49-F238E27FC236}">
                <a16:creationId xmlns:a16="http://schemas.microsoft.com/office/drawing/2014/main" id="{38E764EF-210A-44CE-89E2-9A1B24BD6663}"/>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168471AA-33D5-4158-88C8-9B54A960868A}"/>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285436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B5EC3-4EAC-458D-87D6-E464A7EF26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D188878E-88E1-4292-9592-FBCA329F2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EBB7FC78-C5EF-4F69-8CE1-42CBB5A17B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95ADB7-BF86-4EF4-B5A0-3B788B2995E8}"/>
              </a:ext>
            </a:extLst>
          </p:cNvPr>
          <p:cNvSpPr>
            <a:spLocks noGrp="1"/>
          </p:cNvSpPr>
          <p:nvPr>
            <p:ph type="dt" sz="half" idx="10"/>
          </p:nvPr>
        </p:nvSpPr>
        <p:spPr/>
        <p:txBody>
          <a:bodyPr/>
          <a:lstStyle/>
          <a:p>
            <a:fld id="{596AC030-EA8D-4614-B9D5-D756862210E4}" type="datetimeFigureOut">
              <a:rPr lang="id-ID" smtClean="0"/>
              <a:t>07/06/2022</a:t>
            </a:fld>
            <a:endParaRPr lang="id-ID"/>
          </a:p>
        </p:txBody>
      </p:sp>
      <p:sp>
        <p:nvSpPr>
          <p:cNvPr id="6" name="Footer Placeholder 5">
            <a:extLst>
              <a:ext uri="{FF2B5EF4-FFF2-40B4-BE49-F238E27FC236}">
                <a16:creationId xmlns:a16="http://schemas.microsoft.com/office/drawing/2014/main" id="{9809FF5D-8AA7-47BA-AE56-363A4CDE3099}"/>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64CEBB01-06BA-4901-9F6B-702ED06E722D}"/>
              </a:ext>
            </a:extLst>
          </p:cNvPr>
          <p:cNvSpPr>
            <a:spLocks noGrp="1"/>
          </p:cNvSpPr>
          <p:nvPr>
            <p:ph type="sldNum" sz="quarter" idx="12"/>
          </p:nvPr>
        </p:nvSpPr>
        <p:spPr/>
        <p:txBody>
          <a:bodyPr/>
          <a:lstStyle/>
          <a:p>
            <a:fld id="{BF5311BE-1BE4-49B8-8326-3D0EE4A4E214}" type="slidenum">
              <a:rPr lang="id-ID" smtClean="0"/>
              <a:t>‹#›</a:t>
            </a:fld>
            <a:endParaRPr lang="id-ID"/>
          </a:p>
        </p:txBody>
      </p:sp>
    </p:spTree>
    <p:extLst>
      <p:ext uri="{BB962C8B-B14F-4D97-AF65-F5344CB8AC3E}">
        <p14:creationId xmlns:p14="http://schemas.microsoft.com/office/powerpoint/2010/main" val="166813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41E934-1ACA-43A2-AB35-248285F414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972163A8-A11D-4BBF-88D7-D6B6CEA896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DCF30E0C-FBD3-422C-93D0-8DEAE881E4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6AC030-EA8D-4614-B9D5-D756862210E4}" type="datetimeFigureOut">
              <a:rPr lang="id-ID" smtClean="0"/>
              <a:t>07/06/2022</a:t>
            </a:fld>
            <a:endParaRPr lang="id-ID"/>
          </a:p>
        </p:txBody>
      </p:sp>
      <p:sp>
        <p:nvSpPr>
          <p:cNvPr id="5" name="Footer Placeholder 4">
            <a:extLst>
              <a:ext uri="{FF2B5EF4-FFF2-40B4-BE49-F238E27FC236}">
                <a16:creationId xmlns:a16="http://schemas.microsoft.com/office/drawing/2014/main" id="{1C75F46C-4A57-417D-8929-E6DC14C294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CF712AAC-C18B-4FB7-835F-D7BB1CE3F7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5311BE-1BE4-49B8-8326-3D0EE4A4E214}" type="slidenum">
              <a:rPr lang="id-ID" smtClean="0"/>
              <a:t>‹#›</a:t>
            </a:fld>
            <a:endParaRPr lang="id-ID"/>
          </a:p>
        </p:txBody>
      </p:sp>
    </p:spTree>
    <p:extLst>
      <p:ext uri="{BB962C8B-B14F-4D97-AF65-F5344CB8AC3E}">
        <p14:creationId xmlns:p14="http://schemas.microsoft.com/office/powerpoint/2010/main" val="1231458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dn.pixabay.com/photo/2015/09/09/20/50/writing-933262_960_720.jpg" TargetMode="External"/><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cdn.pixabay.com/photo/2015/09/09/20/50/writing-933262_960_720.jpg"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CA3F5E-3693-494F-8ACC-37697975093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32724" y="660905"/>
            <a:ext cx="3745090" cy="5344165"/>
          </a:xfrm>
          <a:prstGeom prst="rect">
            <a:avLst/>
          </a:prstGeom>
        </p:spPr>
      </p:pic>
      <p:sp>
        <p:nvSpPr>
          <p:cNvPr id="5" name="Judul 2">
            <a:extLst>
              <a:ext uri="{FF2B5EF4-FFF2-40B4-BE49-F238E27FC236}">
                <a16:creationId xmlns:a16="http://schemas.microsoft.com/office/drawing/2014/main" id="{EB1C265F-4E0F-49B9-8FE0-4EBDFE13F706}"/>
              </a:ext>
            </a:extLst>
          </p:cNvPr>
          <p:cNvSpPr txBox="1">
            <a:spLocks/>
          </p:cNvSpPr>
          <p:nvPr/>
        </p:nvSpPr>
        <p:spPr>
          <a:xfrm>
            <a:off x="6714188" y="660905"/>
            <a:ext cx="3932237" cy="16002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dirty="0"/>
              <a:t>KOMBI</a:t>
            </a:r>
            <a:endParaRPr lang="id-ID" sz="4000" dirty="0"/>
          </a:p>
        </p:txBody>
      </p:sp>
      <p:sp>
        <p:nvSpPr>
          <p:cNvPr id="6" name="Tampungan Teks 4">
            <a:extLst>
              <a:ext uri="{FF2B5EF4-FFF2-40B4-BE49-F238E27FC236}">
                <a16:creationId xmlns:a16="http://schemas.microsoft.com/office/drawing/2014/main" id="{25764128-2222-47AF-A5E3-D1B1DCAB2A8E}"/>
              </a:ext>
            </a:extLst>
          </p:cNvPr>
          <p:cNvSpPr txBox="1">
            <a:spLocks/>
          </p:cNvSpPr>
          <p:nvPr/>
        </p:nvSpPr>
        <p:spPr>
          <a:xfrm>
            <a:off x="6714186" y="2261105"/>
            <a:ext cx="4184777" cy="2551176"/>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6000" dirty="0"/>
              <a:t>KOMPETEN BERBAHASA INDONESIA</a:t>
            </a:r>
            <a:endParaRPr lang="id-ID" sz="6000" dirty="0"/>
          </a:p>
        </p:txBody>
      </p:sp>
      <p:sp>
        <p:nvSpPr>
          <p:cNvPr id="7" name="Judul 2">
            <a:extLst>
              <a:ext uri="{FF2B5EF4-FFF2-40B4-BE49-F238E27FC236}">
                <a16:creationId xmlns:a16="http://schemas.microsoft.com/office/drawing/2014/main" id="{B8C28EE4-FFC7-4F26-B94C-1910440C4D1F}"/>
              </a:ext>
            </a:extLst>
          </p:cNvPr>
          <p:cNvSpPr txBox="1">
            <a:spLocks/>
          </p:cNvSpPr>
          <p:nvPr/>
        </p:nvSpPr>
        <p:spPr>
          <a:xfrm>
            <a:off x="6714186" y="4105811"/>
            <a:ext cx="3932237" cy="122078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id-ID"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UNTUK</a:t>
            </a:r>
            <a:r>
              <a:rPr lang="en-GB"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 </a:t>
            </a:r>
            <a:r>
              <a:rPr lang="en-GB" sz="2800" b="1"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SMA/MA</a:t>
            </a:r>
            <a:r>
              <a:rPr lang="en-GB" sz="2800"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 KELAS </a:t>
            </a:r>
            <a:r>
              <a:rPr lang="en-GB" sz="2800" b="1" spc="-20" dirty="0">
                <a:solidFill>
                  <a:srgbClr val="181717"/>
                </a:solidFill>
                <a:effectLst/>
                <a:latin typeface="Calibri" panose="020F0502020204030204" pitchFamily="34" charset="0"/>
                <a:ea typeface="Calibri" panose="020F0502020204030204" pitchFamily="34" charset="0"/>
                <a:cs typeface="Calibri" panose="020F0502020204030204" pitchFamily="34" charset="0"/>
              </a:rPr>
              <a:t>X</a:t>
            </a:r>
            <a:endParaRPr lang="id-ID" sz="2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015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07249C2-E440-4237-BFD0-65958D1440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1065" y="824248"/>
            <a:ext cx="10341735" cy="5352715"/>
          </a:xfrm>
        </p:spPr>
      </p:pic>
      <p:sp>
        <p:nvSpPr>
          <p:cNvPr id="6" name="TextBox 5">
            <a:extLst>
              <a:ext uri="{FF2B5EF4-FFF2-40B4-BE49-F238E27FC236}">
                <a16:creationId xmlns:a16="http://schemas.microsoft.com/office/drawing/2014/main" id="{3790B852-B95B-42E5-ABDF-6985985B55A7}"/>
              </a:ext>
            </a:extLst>
          </p:cNvPr>
          <p:cNvSpPr txBox="1"/>
          <p:nvPr/>
        </p:nvSpPr>
        <p:spPr>
          <a:xfrm>
            <a:off x="2369713" y="2408350"/>
            <a:ext cx="6825802" cy="2062103"/>
          </a:xfrm>
          <a:prstGeom prst="rect">
            <a:avLst/>
          </a:prstGeom>
          <a:noFill/>
        </p:spPr>
        <p:txBody>
          <a:bodyPr wrap="square" rtlCol="0">
            <a:spAutoFit/>
          </a:bodyPr>
          <a:lstStyle/>
          <a:p>
            <a:pPr algn="ctr"/>
            <a:r>
              <a:rPr lang="id-ID" sz="3200" b="0" i="0" u="none" strike="noStrike" baseline="0" dirty="0">
                <a:solidFill>
                  <a:srgbClr val="000000"/>
                </a:solidFill>
                <a:latin typeface="Gilam Book"/>
              </a:rPr>
              <a:t>Cerpen yang dimuat pada media massa cetak biasanya berupa cerpen yang ringkas, dinikmati dalam waktu yang tidak terlalu lama.</a:t>
            </a:r>
            <a:endParaRPr lang="id-ID" sz="3200" dirty="0"/>
          </a:p>
        </p:txBody>
      </p:sp>
      <p:pic>
        <p:nvPicPr>
          <p:cNvPr id="8" name="Picture 7">
            <a:extLst>
              <a:ext uri="{FF2B5EF4-FFF2-40B4-BE49-F238E27FC236}">
                <a16:creationId xmlns:a16="http://schemas.microsoft.com/office/drawing/2014/main" id="{44368BE2-F87F-41CD-9313-5E3095D975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21969"/>
            <a:ext cx="4507606" cy="2253803"/>
          </a:xfrm>
          <a:prstGeom prst="rect">
            <a:avLst/>
          </a:prstGeom>
        </p:spPr>
      </p:pic>
    </p:spTree>
    <p:extLst>
      <p:ext uri="{BB962C8B-B14F-4D97-AF65-F5344CB8AC3E}">
        <p14:creationId xmlns:p14="http://schemas.microsoft.com/office/powerpoint/2010/main" val="373677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E008AD43-9330-4DDC-B5FC-4D1AC99005AF}"/>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t="12497" b="12497"/>
          <a:stretch/>
        </p:blipFill>
        <p:spPr>
          <a:xfrm>
            <a:off x="1195754" y="753269"/>
            <a:ext cx="10128250" cy="5697537"/>
          </a:xfrm>
          <a:prstGeom prst="rect">
            <a:avLst/>
          </a:prstGeom>
          <a:ln>
            <a:noFill/>
          </a:ln>
          <a:effectLst>
            <a:softEdge rad="112500"/>
          </a:effectLst>
        </p:spPr>
      </p:pic>
      <p:sp>
        <p:nvSpPr>
          <p:cNvPr id="12" name="Title 11">
            <a:extLst>
              <a:ext uri="{FF2B5EF4-FFF2-40B4-BE49-F238E27FC236}">
                <a16:creationId xmlns:a16="http://schemas.microsoft.com/office/drawing/2014/main" id="{8534C07A-B983-4F4C-93FD-99626BB179E7}"/>
              </a:ext>
            </a:extLst>
          </p:cNvPr>
          <p:cNvSpPr>
            <a:spLocks noGrp="1"/>
          </p:cNvSpPr>
          <p:nvPr>
            <p:ph type="ctrTitle"/>
          </p:nvPr>
        </p:nvSpPr>
        <p:spPr>
          <a:xfrm>
            <a:off x="1524000" y="1122363"/>
            <a:ext cx="9144000" cy="2406448"/>
          </a:xfrm>
        </p:spPr>
        <p:txBody>
          <a:bodyPr anchor="ctr">
            <a:normAutofit/>
          </a:bodyPr>
          <a:lstStyle/>
          <a:p>
            <a:pPr algn="l"/>
            <a:r>
              <a:rPr lang="id-ID" sz="4000" b="1" i="0" u="none" strike="noStrike" baseline="0" dirty="0">
                <a:solidFill>
                  <a:schemeClr val="bg2"/>
                </a:solidFill>
                <a:latin typeface="Arial" panose="020B0604020202020204" pitchFamily="34" charset="0"/>
                <a:cs typeface="Arial" panose="020B0604020202020204" pitchFamily="34" charset="0"/>
              </a:rPr>
              <a:t>Bab </a:t>
            </a:r>
            <a:r>
              <a:rPr lang="en-GB" sz="4000" b="1" dirty="0">
                <a:solidFill>
                  <a:schemeClr val="bg2"/>
                </a:solidFill>
                <a:latin typeface="Arial" panose="020B0604020202020204" pitchFamily="34" charset="0"/>
                <a:cs typeface="Arial" panose="020B0604020202020204" pitchFamily="34" charset="0"/>
              </a:rPr>
              <a:t>5</a:t>
            </a:r>
            <a:r>
              <a:rPr lang="id-ID" sz="4000" b="1" i="0" u="none" strike="noStrike" baseline="0" dirty="0">
                <a:solidFill>
                  <a:schemeClr val="bg2"/>
                </a:solidFill>
                <a:latin typeface="Arial" panose="020B0604020202020204" pitchFamily="34" charset="0"/>
                <a:cs typeface="Arial" panose="020B0604020202020204" pitchFamily="34" charset="0"/>
              </a:rPr>
              <a:t> </a:t>
            </a:r>
            <a:endParaRPr lang="id-ID" sz="7200" b="1" dirty="0">
              <a:solidFill>
                <a:schemeClr val="bg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93005BA-D32F-4105-8077-897DC49A069F}"/>
              </a:ext>
            </a:extLst>
          </p:cNvPr>
          <p:cNvSpPr txBox="1"/>
          <p:nvPr/>
        </p:nvSpPr>
        <p:spPr>
          <a:xfrm>
            <a:off x="9082068" y="6358344"/>
            <a:ext cx="1914178" cy="276999"/>
          </a:xfrm>
          <a:prstGeom prst="rect">
            <a:avLst/>
          </a:prstGeom>
          <a:noFill/>
        </p:spPr>
        <p:txBody>
          <a:bodyPr wrap="none" rtlCol="0">
            <a:spAutoFit/>
          </a:bodyPr>
          <a:lstStyle/>
          <a:p>
            <a:r>
              <a:rPr lang="en-US" sz="1200" dirty="0" err="1">
                <a:hlinkClick r:id="rId3"/>
              </a:rPr>
              <a:t>Sumber</a:t>
            </a:r>
            <a:r>
              <a:rPr lang="en-US" sz="1200" dirty="0">
                <a:hlinkClick r:id="rId3"/>
              </a:rPr>
              <a:t> : www.</a:t>
            </a:r>
            <a:r>
              <a:rPr lang="id-ID" sz="1200" dirty="0">
                <a:hlinkClick r:id="rId3"/>
              </a:rPr>
              <a:t>pixabay.com</a:t>
            </a:r>
            <a:endParaRPr lang="id-ID" sz="1200" dirty="0"/>
          </a:p>
        </p:txBody>
      </p:sp>
      <p:sp>
        <p:nvSpPr>
          <p:cNvPr id="3" name="Subtitle 2">
            <a:extLst>
              <a:ext uri="{FF2B5EF4-FFF2-40B4-BE49-F238E27FC236}">
                <a16:creationId xmlns:a16="http://schemas.microsoft.com/office/drawing/2014/main" id="{2659D91F-B590-426C-AAE1-177B6C9DC9BB}"/>
              </a:ext>
            </a:extLst>
          </p:cNvPr>
          <p:cNvSpPr>
            <a:spLocks noGrp="1"/>
          </p:cNvSpPr>
          <p:nvPr>
            <p:ph type="subTitle" idx="1"/>
          </p:nvPr>
        </p:nvSpPr>
        <p:spPr>
          <a:xfrm>
            <a:off x="1687879" y="4440771"/>
            <a:ext cx="9144000" cy="1655762"/>
          </a:xfrm>
        </p:spPr>
        <p:txBody>
          <a:bodyPr anchor="ctr">
            <a:normAutofit/>
          </a:bodyPr>
          <a:lstStyle/>
          <a:p>
            <a:r>
              <a:rPr lang="id-ID" sz="3200" b="1" i="0" u="none" strike="noStrike" baseline="0" dirty="0">
                <a:solidFill>
                  <a:schemeClr val="bg2"/>
                </a:solidFill>
                <a:latin typeface="Gilam"/>
              </a:rPr>
              <a:t>Menggugah Kepedulian Sosial melalui Teks Cerpen </a:t>
            </a:r>
            <a:endParaRPr lang="id-ID" sz="4000" dirty="0">
              <a:solidFill>
                <a:schemeClr val="bg2"/>
              </a:solidFill>
            </a:endParaRPr>
          </a:p>
        </p:txBody>
      </p:sp>
    </p:spTree>
    <p:extLst>
      <p:ext uri="{BB962C8B-B14F-4D97-AF65-F5344CB8AC3E}">
        <p14:creationId xmlns:p14="http://schemas.microsoft.com/office/powerpoint/2010/main" val="44844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21D7204-5C26-49B6-ACBF-C1A689E61D2C}"/>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734527" y="1156435"/>
            <a:ext cx="10722945" cy="51430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Title 1">
            <a:extLst>
              <a:ext uri="{FF2B5EF4-FFF2-40B4-BE49-F238E27FC236}">
                <a16:creationId xmlns:a16="http://schemas.microsoft.com/office/drawing/2014/main" id="{EC255604-2827-4117-AC6F-577D86B82BF2}"/>
              </a:ext>
            </a:extLst>
          </p:cNvPr>
          <p:cNvSpPr>
            <a:spLocks noGrp="1"/>
          </p:cNvSpPr>
          <p:nvPr>
            <p:ph type="title"/>
          </p:nvPr>
        </p:nvSpPr>
        <p:spPr>
          <a:xfrm>
            <a:off x="3767145" y="1985154"/>
            <a:ext cx="6935199" cy="3485658"/>
          </a:xfrm>
        </p:spPr>
        <p:txBody>
          <a:bodyPr>
            <a:noAutofit/>
          </a:bodyPr>
          <a:lstStyle/>
          <a:p>
            <a:pPr algn="ctr"/>
            <a:r>
              <a:rPr lang="id-ID" sz="2800" dirty="0"/>
              <a:t>Sebuah cerpen dicipta pengarang dengan unsur intrinsik tema, alur, penokohan, latar, gaya bahasa, sudut pandang, dan amanat. Di antara unsur intrinsik itu, karakterisasi tokoh menjadi salah satu bagian yang menarik untuk dibicarakan</a:t>
            </a:r>
            <a:r>
              <a:rPr lang="en-GB" sz="2800" dirty="0"/>
              <a:t>.</a:t>
            </a:r>
            <a:endParaRPr lang="id-ID" sz="4000" dirty="0">
              <a:solidFill>
                <a:schemeClr val="bg2">
                  <a:lumMod val="10000"/>
                </a:schemeClr>
              </a:solidFill>
            </a:endParaRPr>
          </a:p>
        </p:txBody>
      </p:sp>
      <p:sp>
        <p:nvSpPr>
          <p:cNvPr id="6" name="TextBox 5">
            <a:extLst>
              <a:ext uri="{FF2B5EF4-FFF2-40B4-BE49-F238E27FC236}">
                <a16:creationId xmlns:a16="http://schemas.microsoft.com/office/drawing/2014/main" id="{509941A5-20BE-41BA-A4A0-952F1B862DED}"/>
              </a:ext>
            </a:extLst>
          </p:cNvPr>
          <p:cNvSpPr txBox="1"/>
          <p:nvPr/>
        </p:nvSpPr>
        <p:spPr>
          <a:xfrm>
            <a:off x="2333538" y="5933341"/>
            <a:ext cx="1914178" cy="276999"/>
          </a:xfrm>
          <a:prstGeom prst="rect">
            <a:avLst/>
          </a:prstGeom>
          <a:noFill/>
        </p:spPr>
        <p:txBody>
          <a:bodyPr wrap="none" rtlCol="0">
            <a:spAutoFit/>
          </a:bodyPr>
          <a:lstStyle/>
          <a:p>
            <a:r>
              <a:rPr lang="en-US" sz="1200" dirty="0" err="1">
                <a:hlinkClick r:id="rId3"/>
              </a:rPr>
              <a:t>Sumber</a:t>
            </a:r>
            <a:r>
              <a:rPr lang="en-US" sz="1200" dirty="0">
                <a:hlinkClick r:id="rId3"/>
              </a:rPr>
              <a:t> : www.</a:t>
            </a:r>
            <a:r>
              <a:rPr lang="id-ID" sz="1200" dirty="0">
                <a:hlinkClick r:id="rId3"/>
              </a:rPr>
              <a:t>pixabay.com</a:t>
            </a:r>
            <a:endParaRPr lang="id-ID" sz="1200" dirty="0"/>
          </a:p>
        </p:txBody>
      </p:sp>
    </p:spTree>
    <p:extLst>
      <p:ext uri="{BB962C8B-B14F-4D97-AF65-F5344CB8AC3E}">
        <p14:creationId xmlns:p14="http://schemas.microsoft.com/office/powerpoint/2010/main" val="288600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53EB299-008C-4E2A-BAF3-EF01FEFFED3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0006" y="965915"/>
            <a:ext cx="10676586" cy="5434885"/>
          </a:xfrm>
        </p:spPr>
      </p:pic>
      <p:sp>
        <p:nvSpPr>
          <p:cNvPr id="6" name="TextBox 5">
            <a:extLst>
              <a:ext uri="{FF2B5EF4-FFF2-40B4-BE49-F238E27FC236}">
                <a16:creationId xmlns:a16="http://schemas.microsoft.com/office/drawing/2014/main" id="{6ADB96C0-F232-452A-ABD0-3C52A0E681EB}"/>
              </a:ext>
            </a:extLst>
          </p:cNvPr>
          <p:cNvSpPr txBox="1"/>
          <p:nvPr/>
        </p:nvSpPr>
        <p:spPr>
          <a:xfrm>
            <a:off x="2781836" y="2343953"/>
            <a:ext cx="3052293" cy="2554545"/>
          </a:xfrm>
          <a:prstGeom prst="rect">
            <a:avLst/>
          </a:prstGeom>
          <a:noFill/>
        </p:spPr>
        <p:txBody>
          <a:bodyPr wrap="square" rtlCol="0">
            <a:spAutoFit/>
          </a:bodyPr>
          <a:lstStyle/>
          <a:p>
            <a:r>
              <a:rPr lang="id-ID" sz="2000" b="0" i="0" u="none" strike="noStrike" baseline="0" dirty="0">
                <a:solidFill>
                  <a:srgbClr val="000000"/>
                </a:solidFill>
                <a:latin typeface="Gilam Book"/>
              </a:rPr>
              <a:t>Gagasan, pikiran, dan pandangan tokoh menjadi daya tarik luar biasa dalam pemahaman sebuah cerpen. Dari gagasan, pikiran, dan pandangan tokoh inilah muncul konflik dan alur cerita. </a:t>
            </a:r>
            <a:endParaRPr lang="id-ID" sz="2000" dirty="0"/>
          </a:p>
        </p:txBody>
      </p:sp>
      <p:sp>
        <p:nvSpPr>
          <p:cNvPr id="7" name="TextBox 6">
            <a:extLst>
              <a:ext uri="{FF2B5EF4-FFF2-40B4-BE49-F238E27FC236}">
                <a16:creationId xmlns:a16="http://schemas.microsoft.com/office/drawing/2014/main" id="{9C34EF4E-DAC7-4D2C-AB2D-6A2664C79FAF}"/>
              </a:ext>
            </a:extLst>
          </p:cNvPr>
          <p:cNvSpPr txBox="1"/>
          <p:nvPr/>
        </p:nvSpPr>
        <p:spPr>
          <a:xfrm>
            <a:off x="6671256" y="2459504"/>
            <a:ext cx="2605639" cy="1938992"/>
          </a:xfrm>
          <a:prstGeom prst="rect">
            <a:avLst/>
          </a:prstGeom>
          <a:noFill/>
        </p:spPr>
        <p:txBody>
          <a:bodyPr wrap="square" rtlCol="0">
            <a:spAutoFit/>
          </a:bodyPr>
          <a:lstStyle/>
          <a:p>
            <a:r>
              <a:rPr lang="id-ID" sz="2000" b="0" i="0" u="none" strike="noStrike" baseline="0" dirty="0">
                <a:solidFill>
                  <a:srgbClr val="000000"/>
                </a:solidFill>
                <a:latin typeface="Gilam Book"/>
              </a:rPr>
              <a:t>Pesan moral atau amanat cerpen pun dapat dipahami setelah membaca keseluruhan struktur narasi</a:t>
            </a:r>
            <a:r>
              <a:rPr lang="en-GB" sz="2000" b="0" i="0" u="none" strike="noStrike" baseline="0" dirty="0">
                <a:solidFill>
                  <a:srgbClr val="000000"/>
                </a:solidFill>
                <a:latin typeface="Gilam Book"/>
              </a:rPr>
              <a:t>.</a:t>
            </a:r>
            <a:endParaRPr lang="id-ID" sz="2000" dirty="0"/>
          </a:p>
        </p:txBody>
      </p:sp>
      <p:pic>
        <p:nvPicPr>
          <p:cNvPr id="9" name="Picture 8">
            <a:extLst>
              <a:ext uri="{FF2B5EF4-FFF2-40B4-BE49-F238E27FC236}">
                <a16:creationId xmlns:a16="http://schemas.microsoft.com/office/drawing/2014/main" id="{316DF43F-E509-4B18-A3EA-1E8E4C0FD2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723" y="3683356"/>
            <a:ext cx="2717443" cy="2717443"/>
          </a:xfrm>
          <a:prstGeom prst="rect">
            <a:avLst/>
          </a:prstGeom>
        </p:spPr>
      </p:pic>
    </p:spTree>
    <p:extLst>
      <p:ext uri="{BB962C8B-B14F-4D97-AF65-F5344CB8AC3E}">
        <p14:creationId xmlns:p14="http://schemas.microsoft.com/office/powerpoint/2010/main" val="18510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C9BC-9918-47B9-81FB-07F7F1BF6E5F}"/>
              </a:ext>
            </a:extLst>
          </p:cNvPr>
          <p:cNvSpPr>
            <a:spLocks noGrp="1"/>
          </p:cNvSpPr>
          <p:nvPr>
            <p:ph type="title"/>
          </p:nvPr>
        </p:nvSpPr>
        <p:spPr>
          <a:xfrm>
            <a:off x="762001" y="985897"/>
            <a:ext cx="10515600" cy="1325563"/>
          </a:xfrm>
          <a:solidFill>
            <a:schemeClr val="accent6">
              <a:lumMod val="60000"/>
              <a:lumOff val="40000"/>
            </a:schemeClr>
          </a:solidFill>
        </p:spPr>
        <p:txBody>
          <a:bodyPr>
            <a:normAutofit fontScale="90000"/>
          </a:bodyPr>
          <a:lstStyle/>
          <a:p>
            <a:pPr algn="ctr"/>
            <a:r>
              <a:rPr lang="id-ID" sz="2400" b="0" i="0" u="none" strike="noStrike" baseline="0" dirty="0">
                <a:solidFill>
                  <a:srgbClr val="000000"/>
                </a:solidFill>
                <a:latin typeface="Gilam Book"/>
              </a:rPr>
              <a:t>Makna tersurat dan tersirat sering ditemukan dalam teks cerpen ataupun bentuk lainnya. Makna tersurat dapat diartikan sebagai telah tertulis, telah ditakdirkan atau eksplisit. Sementara makna tersirat berarti tersembunyi atau terkandung (di dalamnya</a:t>
            </a:r>
            <a:r>
              <a:rPr lang="en-GB" sz="2400" b="0" i="0" u="none" strike="noStrike" baseline="0" dirty="0">
                <a:solidFill>
                  <a:srgbClr val="000000"/>
                </a:solidFill>
                <a:latin typeface="Gilam Book"/>
              </a:rPr>
              <a:t>)</a:t>
            </a:r>
            <a:r>
              <a:rPr lang="id-ID" sz="2400" b="0" i="0" u="none" strike="noStrike" baseline="0" dirty="0">
                <a:solidFill>
                  <a:srgbClr val="000000"/>
                </a:solidFill>
                <a:latin typeface="Gilam Book"/>
              </a:rPr>
              <a:t> </a:t>
            </a:r>
            <a:endParaRPr lang="id-ID" sz="5400" dirty="0"/>
          </a:p>
        </p:txBody>
      </p:sp>
      <p:pic>
        <p:nvPicPr>
          <p:cNvPr id="11" name="Content Placeholder 10">
            <a:extLst>
              <a:ext uri="{FF2B5EF4-FFF2-40B4-BE49-F238E27FC236}">
                <a16:creationId xmlns:a16="http://schemas.microsoft.com/office/drawing/2014/main" id="{96B95DBB-2846-47EA-9D30-C029E0537D2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39788" y="2629450"/>
            <a:ext cx="5157787" cy="3435838"/>
          </a:xfrm>
        </p:spPr>
      </p:pic>
      <p:pic>
        <p:nvPicPr>
          <p:cNvPr id="13" name="Content Placeholder 12">
            <a:extLst>
              <a:ext uri="{FF2B5EF4-FFF2-40B4-BE49-F238E27FC236}">
                <a16:creationId xmlns:a16="http://schemas.microsoft.com/office/drawing/2014/main" id="{A1B3FF84-D907-438D-A720-8D2123ECC892}"/>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7196405" y="3160807"/>
            <a:ext cx="3134778" cy="2373124"/>
          </a:xfrm>
        </p:spPr>
      </p:pic>
      <p:sp>
        <p:nvSpPr>
          <p:cNvPr id="6" name="Text Placeholder 5">
            <a:extLst>
              <a:ext uri="{FF2B5EF4-FFF2-40B4-BE49-F238E27FC236}">
                <a16:creationId xmlns:a16="http://schemas.microsoft.com/office/drawing/2014/main" id="{DA61D665-9BC0-4BEB-956E-324022FD6FC8}"/>
              </a:ext>
            </a:extLst>
          </p:cNvPr>
          <p:cNvSpPr>
            <a:spLocks noGrp="1"/>
          </p:cNvSpPr>
          <p:nvPr>
            <p:ph type="body" idx="1"/>
          </p:nvPr>
        </p:nvSpPr>
        <p:spPr>
          <a:xfrm>
            <a:off x="1413802" y="5453407"/>
            <a:ext cx="5183188" cy="611881"/>
          </a:xfrm>
        </p:spPr>
        <p:txBody>
          <a:bodyPr/>
          <a:lstStyle/>
          <a:p>
            <a:r>
              <a:rPr lang="en-GB" dirty="0" err="1"/>
              <a:t>Makna</a:t>
            </a:r>
            <a:r>
              <a:rPr lang="en-GB" dirty="0"/>
              <a:t> </a:t>
            </a:r>
            <a:r>
              <a:rPr lang="en-GB" dirty="0" err="1"/>
              <a:t>Tersurat</a:t>
            </a:r>
            <a:endParaRPr lang="id-ID" dirty="0"/>
          </a:p>
        </p:txBody>
      </p:sp>
      <p:sp>
        <p:nvSpPr>
          <p:cNvPr id="8" name="Text Placeholder 7">
            <a:extLst>
              <a:ext uri="{FF2B5EF4-FFF2-40B4-BE49-F238E27FC236}">
                <a16:creationId xmlns:a16="http://schemas.microsoft.com/office/drawing/2014/main" id="{D17AB49B-6C7E-4A7F-A8DE-F3DDBB7CA08A}"/>
              </a:ext>
            </a:extLst>
          </p:cNvPr>
          <p:cNvSpPr>
            <a:spLocks noGrp="1"/>
          </p:cNvSpPr>
          <p:nvPr>
            <p:ph type="body" sz="quarter" idx="3"/>
          </p:nvPr>
        </p:nvSpPr>
        <p:spPr>
          <a:xfrm>
            <a:off x="6416898" y="5604465"/>
            <a:ext cx="5183188" cy="508850"/>
          </a:xfrm>
        </p:spPr>
        <p:txBody>
          <a:bodyPr/>
          <a:lstStyle/>
          <a:p>
            <a:r>
              <a:rPr lang="en-GB" dirty="0" err="1"/>
              <a:t>Makna</a:t>
            </a:r>
            <a:r>
              <a:rPr lang="en-GB" dirty="0"/>
              <a:t> </a:t>
            </a:r>
            <a:r>
              <a:rPr lang="en-GB" dirty="0" err="1"/>
              <a:t>Tersirat</a:t>
            </a:r>
            <a:endParaRPr lang="id-ID" dirty="0"/>
          </a:p>
        </p:txBody>
      </p:sp>
    </p:spTree>
    <p:extLst>
      <p:ext uri="{BB962C8B-B14F-4D97-AF65-F5344CB8AC3E}">
        <p14:creationId xmlns:p14="http://schemas.microsoft.com/office/powerpoint/2010/main" val="3332508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circle(in)">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ircle(in)">
                                      <p:cBhvr>
                                        <p:cTn id="25" dur="2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1000"/>
                                        <p:tgtEl>
                                          <p:spTgt spid="8">
                                            <p:txEl>
                                              <p:pRg st="0" end="0"/>
                                            </p:txEl>
                                          </p:spTgt>
                                        </p:tgtEl>
                                      </p:cBhvr>
                                    </p:animEffect>
                                    <p:anim calcmode="lin" valueType="num">
                                      <p:cBhvr>
                                        <p:cTn id="31"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build="p"/>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2EE7-0388-444E-BF67-0CA6C71C6F62}"/>
              </a:ext>
            </a:extLst>
          </p:cNvPr>
          <p:cNvSpPr>
            <a:spLocks noGrp="1"/>
          </p:cNvSpPr>
          <p:nvPr>
            <p:ph type="title"/>
          </p:nvPr>
        </p:nvSpPr>
        <p:spPr/>
        <p:txBody>
          <a:bodyPr>
            <a:normAutofit/>
          </a:bodyPr>
          <a:lstStyle/>
          <a:p>
            <a:pPr algn="ctr"/>
            <a:r>
              <a:rPr lang="id-ID" sz="2400" b="0" i="0" u="none" strike="noStrike" baseline="0" dirty="0">
                <a:solidFill>
                  <a:srgbClr val="000000"/>
                </a:solidFill>
                <a:latin typeface="Gilam Book"/>
              </a:rPr>
              <a:t>Unsur dalam teks cerpen terbagi menjadi unsur intrinsik dan unsur ekstrinsik </a:t>
            </a:r>
            <a:endParaRPr lang="id-ID" sz="5400" dirty="0"/>
          </a:p>
        </p:txBody>
      </p:sp>
      <p:pic>
        <p:nvPicPr>
          <p:cNvPr id="5" name="Content Placeholder 4">
            <a:extLst>
              <a:ext uri="{FF2B5EF4-FFF2-40B4-BE49-F238E27FC236}">
                <a16:creationId xmlns:a16="http://schemas.microsoft.com/office/drawing/2014/main" id="{C6E9CE62-155D-4D01-B8DC-52BA605934B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3042" y="1307016"/>
            <a:ext cx="8165206" cy="5124516"/>
          </a:xfrm>
        </p:spPr>
      </p:pic>
      <p:sp>
        <p:nvSpPr>
          <p:cNvPr id="6" name="TextBox 5">
            <a:extLst>
              <a:ext uri="{FF2B5EF4-FFF2-40B4-BE49-F238E27FC236}">
                <a16:creationId xmlns:a16="http://schemas.microsoft.com/office/drawing/2014/main" id="{D7EE00F7-5D56-4FFE-BA28-9AA33302EE21}"/>
              </a:ext>
            </a:extLst>
          </p:cNvPr>
          <p:cNvSpPr txBox="1"/>
          <p:nvPr/>
        </p:nvSpPr>
        <p:spPr>
          <a:xfrm rot="2342467">
            <a:off x="4469024" y="2781838"/>
            <a:ext cx="961610" cy="369332"/>
          </a:xfrm>
          <a:prstGeom prst="rect">
            <a:avLst/>
          </a:prstGeom>
          <a:noFill/>
        </p:spPr>
        <p:txBody>
          <a:bodyPr wrap="none" rtlCol="0">
            <a:spAutoFit/>
          </a:bodyPr>
          <a:lstStyle/>
          <a:p>
            <a:r>
              <a:rPr lang="id-ID" sz="1800" b="1" i="0" u="none" strike="noStrike" baseline="0" dirty="0">
                <a:solidFill>
                  <a:srgbClr val="000000"/>
                </a:solidFill>
                <a:latin typeface="Gilam Book"/>
              </a:rPr>
              <a:t>intrinsik</a:t>
            </a:r>
            <a:endParaRPr lang="id-ID" b="1" dirty="0"/>
          </a:p>
        </p:txBody>
      </p:sp>
      <p:sp>
        <p:nvSpPr>
          <p:cNvPr id="7" name="TextBox 6">
            <a:extLst>
              <a:ext uri="{FF2B5EF4-FFF2-40B4-BE49-F238E27FC236}">
                <a16:creationId xmlns:a16="http://schemas.microsoft.com/office/drawing/2014/main" id="{B2290F0E-DADF-4CFC-B862-0E686C40ABFB}"/>
              </a:ext>
            </a:extLst>
          </p:cNvPr>
          <p:cNvSpPr txBox="1"/>
          <p:nvPr/>
        </p:nvSpPr>
        <p:spPr>
          <a:xfrm rot="1919499">
            <a:off x="7662929" y="2696042"/>
            <a:ext cx="1097095" cy="369332"/>
          </a:xfrm>
          <a:prstGeom prst="rect">
            <a:avLst/>
          </a:prstGeom>
          <a:noFill/>
        </p:spPr>
        <p:txBody>
          <a:bodyPr wrap="none" rtlCol="0">
            <a:spAutoFit/>
          </a:bodyPr>
          <a:lstStyle/>
          <a:p>
            <a:r>
              <a:rPr lang="id-ID" sz="1800" b="1" i="0" u="none" strike="noStrike" baseline="0" dirty="0">
                <a:solidFill>
                  <a:srgbClr val="000000"/>
                </a:solidFill>
                <a:latin typeface="Gilam Book"/>
              </a:rPr>
              <a:t>ekstrinsik</a:t>
            </a:r>
            <a:endParaRPr lang="id-ID" b="1" dirty="0"/>
          </a:p>
        </p:txBody>
      </p:sp>
    </p:spTree>
    <p:extLst>
      <p:ext uri="{BB962C8B-B14F-4D97-AF65-F5344CB8AC3E}">
        <p14:creationId xmlns:p14="http://schemas.microsoft.com/office/powerpoint/2010/main" val="127470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63F60-AB94-4512-B0BB-81F5F67D597F}"/>
              </a:ext>
            </a:extLst>
          </p:cNvPr>
          <p:cNvSpPr>
            <a:spLocks noGrp="1"/>
          </p:cNvSpPr>
          <p:nvPr>
            <p:ph type="title"/>
          </p:nvPr>
        </p:nvSpPr>
        <p:spPr/>
        <p:txBody>
          <a:bodyPr/>
          <a:lstStyle/>
          <a:p>
            <a:pPr algn="ctr"/>
            <a:r>
              <a:rPr lang="id-ID" sz="4400" b="0" i="0" u="none" strike="noStrike" baseline="0" dirty="0">
                <a:solidFill>
                  <a:srgbClr val="000000"/>
                </a:solidFill>
                <a:latin typeface="Gilam Book"/>
              </a:rPr>
              <a:t>Unsur </a:t>
            </a:r>
            <a:r>
              <a:rPr lang="en-GB" sz="4400" b="0" i="0" u="none" strike="noStrike" baseline="0" dirty="0">
                <a:solidFill>
                  <a:srgbClr val="000000"/>
                </a:solidFill>
                <a:latin typeface="Gilam Book"/>
              </a:rPr>
              <a:t>I</a:t>
            </a:r>
            <a:r>
              <a:rPr lang="id-ID" sz="4400" b="0" i="0" u="none" strike="noStrike" baseline="0" dirty="0" err="1">
                <a:solidFill>
                  <a:srgbClr val="000000"/>
                </a:solidFill>
                <a:latin typeface="Gilam Book"/>
              </a:rPr>
              <a:t>ntrinsik</a:t>
            </a:r>
            <a:r>
              <a:rPr lang="en-GB" sz="4400" b="0" i="0" u="none" strike="noStrike" baseline="0" dirty="0">
                <a:solidFill>
                  <a:srgbClr val="000000"/>
                </a:solidFill>
                <a:latin typeface="Gilam Book"/>
              </a:rPr>
              <a:t> </a:t>
            </a:r>
            <a:r>
              <a:rPr lang="en-GB" sz="4400" b="0" i="0" u="none" strike="noStrike" baseline="0" dirty="0" err="1">
                <a:solidFill>
                  <a:srgbClr val="000000"/>
                </a:solidFill>
                <a:latin typeface="Gilam Book"/>
              </a:rPr>
              <a:t>dalam</a:t>
            </a:r>
            <a:r>
              <a:rPr lang="en-GB" sz="4400" b="0" i="0" u="none" strike="noStrike" baseline="0" dirty="0">
                <a:solidFill>
                  <a:srgbClr val="000000"/>
                </a:solidFill>
                <a:latin typeface="Gilam Book"/>
              </a:rPr>
              <a:t> </a:t>
            </a:r>
            <a:r>
              <a:rPr lang="en-GB" sz="4400" b="0" i="0" u="none" strike="noStrike" baseline="0" dirty="0" err="1">
                <a:solidFill>
                  <a:srgbClr val="000000"/>
                </a:solidFill>
                <a:latin typeface="Gilam Book"/>
              </a:rPr>
              <a:t>Cerpen</a:t>
            </a:r>
            <a:endParaRPr lang="id-ID" dirty="0"/>
          </a:p>
        </p:txBody>
      </p:sp>
      <p:graphicFrame>
        <p:nvGraphicFramePr>
          <p:cNvPr id="4" name="Content Placeholder 3">
            <a:extLst>
              <a:ext uri="{FF2B5EF4-FFF2-40B4-BE49-F238E27FC236}">
                <a16:creationId xmlns:a16="http://schemas.microsoft.com/office/drawing/2014/main" id="{C94A80A7-526C-4E64-9886-7DAE685CFB34}"/>
              </a:ext>
            </a:extLst>
          </p:cNvPr>
          <p:cNvGraphicFramePr>
            <a:graphicFrameLocks noGrp="1"/>
          </p:cNvGraphicFramePr>
          <p:nvPr>
            <p:ph idx="1"/>
            <p:extLst>
              <p:ext uri="{D42A27DB-BD31-4B8C-83A1-F6EECF244321}">
                <p14:modId xmlns:p14="http://schemas.microsoft.com/office/powerpoint/2010/main" val="3871743697"/>
              </p:ext>
            </p:extLst>
          </p:nvPr>
        </p:nvGraphicFramePr>
        <p:xfrm>
          <a:off x="206062" y="1825625"/>
          <a:ext cx="11147738" cy="42532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3176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graphicEl>
                                              <a:dgm id="{D5EAD982-073D-4C83-8C83-D4B3A6133D68}"/>
                                            </p:graphicEl>
                                          </p:spTgt>
                                        </p:tgtEl>
                                        <p:attrNameLst>
                                          <p:attrName>style.visibility</p:attrName>
                                        </p:attrNameLst>
                                      </p:cBhvr>
                                      <p:to>
                                        <p:strVal val="visible"/>
                                      </p:to>
                                    </p:set>
                                    <p:animEffect transition="in" filter="fade">
                                      <p:cBhvr>
                                        <p:cTn id="12" dur="1000"/>
                                        <p:tgtEl>
                                          <p:spTgt spid="4">
                                            <p:graphicEl>
                                              <a:dgm id="{D5EAD982-073D-4C83-8C83-D4B3A6133D68}"/>
                                            </p:graphicEl>
                                          </p:spTgt>
                                        </p:tgtEl>
                                      </p:cBhvr>
                                    </p:animEffect>
                                    <p:anim calcmode="lin" valueType="num">
                                      <p:cBhvr>
                                        <p:cTn id="13" dur="1000" fill="hold"/>
                                        <p:tgtEl>
                                          <p:spTgt spid="4">
                                            <p:graphicEl>
                                              <a:dgm id="{D5EAD982-073D-4C83-8C83-D4B3A6133D68}"/>
                                            </p:graphicEl>
                                          </p:spTgt>
                                        </p:tgtEl>
                                        <p:attrNameLst>
                                          <p:attrName>ppt_x</p:attrName>
                                        </p:attrNameLst>
                                      </p:cBhvr>
                                      <p:tavLst>
                                        <p:tav tm="0">
                                          <p:val>
                                            <p:strVal val="#ppt_x"/>
                                          </p:val>
                                        </p:tav>
                                        <p:tav tm="100000">
                                          <p:val>
                                            <p:strVal val="#ppt_x"/>
                                          </p:val>
                                        </p:tav>
                                      </p:tavLst>
                                    </p:anim>
                                    <p:anim calcmode="lin" valueType="num">
                                      <p:cBhvr>
                                        <p:cTn id="14" dur="1000" fill="hold"/>
                                        <p:tgtEl>
                                          <p:spTgt spid="4">
                                            <p:graphicEl>
                                              <a:dgm id="{D5EAD982-073D-4C83-8C83-D4B3A6133D68}"/>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graphicEl>
                                              <a:dgm id="{A70C06C8-1F26-45D9-80E9-07FFB11943CF}"/>
                                            </p:graphicEl>
                                          </p:spTgt>
                                        </p:tgtEl>
                                        <p:attrNameLst>
                                          <p:attrName>style.visibility</p:attrName>
                                        </p:attrNameLst>
                                      </p:cBhvr>
                                      <p:to>
                                        <p:strVal val="visible"/>
                                      </p:to>
                                    </p:set>
                                    <p:animEffect transition="in" filter="fade">
                                      <p:cBhvr>
                                        <p:cTn id="17" dur="1000"/>
                                        <p:tgtEl>
                                          <p:spTgt spid="4">
                                            <p:graphicEl>
                                              <a:dgm id="{A70C06C8-1F26-45D9-80E9-07FFB11943CF}"/>
                                            </p:graphicEl>
                                          </p:spTgt>
                                        </p:tgtEl>
                                      </p:cBhvr>
                                    </p:animEffect>
                                    <p:anim calcmode="lin" valueType="num">
                                      <p:cBhvr>
                                        <p:cTn id="18" dur="1000" fill="hold"/>
                                        <p:tgtEl>
                                          <p:spTgt spid="4">
                                            <p:graphicEl>
                                              <a:dgm id="{A70C06C8-1F26-45D9-80E9-07FFB11943CF}"/>
                                            </p:graphicEl>
                                          </p:spTgt>
                                        </p:tgtEl>
                                        <p:attrNameLst>
                                          <p:attrName>ppt_x</p:attrName>
                                        </p:attrNameLst>
                                      </p:cBhvr>
                                      <p:tavLst>
                                        <p:tav tm="0">
                                          <p:val>
                                            <p:strVal val="#ppt_x"/>
                                          </p:val>
                                        </p:tav>
                                        <p:tav tm="100000">
                                          <p:val>
                                            <p:strVal val="#ppt_x"/>
                                          </p:val>
                                        </p:tav>
                                      </p:tavLst>
                                    </p:anim>
                                    <p:anim calcmode="lin" valueType="num">
                                      <p:cBhvr>
                                        <p:cTn id="19" dur="1000" fill="hold"/>
                                        <p:tgtEl>
                                          <p:spTgt spid="4">
                                            <p:graphicEl>
                                              <a:dgm id="{A70C06C8-1F26-45D9-80E9-07FFB11943CF}"/>
                                            </p:graphic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graphicEl>
                                              <a:dgm id="{1B7B6DD1-F97E-4ED1-AEFF-D8C1074963AB}"/>
                                            </p:graphicEl>
                                          </p:spTgt>
                                        </p:tgtEl>
                                        <p:attrNameLst>
                                          <p:attrName>style.visibility</p:attrName>
                                        </p:attrNameLst>
                                      </p:cBhvr>
                                      <p:to>
                                        <p:strVal val="visible"/>
                                      </p:to>
                                    </p:set>
                                    <p:animEffect transition="in" filter="fade">
                                      <p:cBhvr>
                                        <p:cTn id="24" dur="1000"/>
                                        <p:tgtEl>
                                          <p:spTgt spid="4">
                                            <p:graphicEl>
                                              <a:dgm id="{1B7B6DD1-F97E-4ED1-AEFF-D8C1074963AB}"/>
                                            </p:graphicEl>
                                          </p:spTgt>
                                        </p:tgtEl>
                                      </p:cBhvr>
                                    </p:animEffect>
                                    <p:anim calcmode="lin" valueType="num">
                                      <p:cBhvr>
                                        <p:cTn id="25" dur="1000" fill="hold"/>
                                        <p:tgtEl>
                                          <p:spTgt spid="4">
                                            <p:graphicEl>
                                              <a:dgm id="{1B7B6DD1-F97E-4ED1-AEFF-D8C1074963AB}"/>
                                            </p:graphicEl>
                                          </p:spTgt>
                                        </p:tgtEl>
                                        <p:attrNameLst>
                                          <p:attrName>ppt_x</p:attrName>
                                        </p:attrNameLst>
                                      </p:cBhvr>
                                      <p:tavLst>
                                        <p:tav tm="0">
                                          <p:val>
                                            <p:strVal val="#ppt_x"/>
                                          </p:val>
                                        </p:tav>
                                        <p:tav tm="100000">
                                          <p:val>
                                            <p:strVal val="#ppt_x"/>
                                          </p:val>
                                        </p:tav>
                                      </p:tavLst>
                                    </p:anim>
                                    <p:anim calcmode="lin" valueType="num">
                                      <p:cBhvr>
                                        <p:cTn id="26" dur="1000" fill="hold"/>
                                        <p:tgtEl>
                                          <p:spTgt spid="4">
                                            <p:graphicEl>
                                              <a:dgm id="{1B7B6DD1-F97E-4ED1-AEFF-D8C1074963AB}"/>
                                            </p:graphic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graphicEl>
                                              <a:dgm id="{9DDDB4B2-9E18-473E-A7FE-772F2D1A4FBA}"/>
                                            </p:graphicEl>
                                          </p:spTgt>
                                        </p:tgtEl>
                                        <p:attrNameLst>
                                          <p:attrName>style.visibility</p:attrName>
                                        </p:attrNameLst>
                                      </p:cBhvr>
                                      <p:to>
                                        <p:strVal val="visible"/>
                                      </p:to>
                                    </p:set>
                                    <p:animEffect transition="in" filter="fade">
                                      <p:cBhvr>
                                        <p:cTn id="29" dur="1000"/>
                                        <p:tgtEl>
                                          <p:spTgt spid="4">
                                            <p:graphicEl>
                                              <a:dgm id="{9DDDB4B2-9E18-473E-A7FE-772F2D1A4FBA}"/>
                                            </p:graphicEl>
                                          </p:spTgt>
                                        </p:tgtEl>
                                      </p:cBhvr>
                                    </p:animEffect>
                                    <p:anim calcmode="lin" valueType="num">
                                      <p:cBhvr>
                                        <p:cTn id="30" dur="1000" fill="hold"/>
                                        <p:tgtEl>
                                          <p:spTgt spid="4">
                                            <p:graphicEl>
                                              <a:dgm id="{9DDDB4B2-9E18-473E-A7FE-772F2D1A4FBA}"/>
                                            </p:graphicEl>
                                          </p:spTgt>
                                        </p:tgtEl>
                                        <p:attrNameLst>
                                          <p:attrName>ppt_x</p:attrName>
                                        </p:attrNameLst>
                                      </p:cBhvr>
                                      <p:tavLst>
                                        <p:tav tm="0">
                                          <p:val>
                                            <p:strVal val="#ppt_x"/>
                                          </p:val>
                                        </p:tav>
                                        <p:tav tm="100000">
                                          <p:val>
                                            <p:strVal val="#ppt_x"/>
                                          </p:val>
                                        </p:tav>
                                      </p:tavLst>
                                    </p:anim>
                                    <p:anim calcmode="lin" valueType="num">
                                      <p:cBhvr>
                                        <p:cTn id="31" dur="1000" fill="hold"/>
                                        <p:tgtEl>
                                          <p:spTgt spid="4">
                                            <p:graphicEl>
                                              <a:dgm id="{9DDDB4B2-9E18-473E-A7FE-772F2D1A4FBA}"/>
                                            </p:graphic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4">
                                            <p:graphicEl>
                                              <a:dgm id="{39962E40-E4D5-42AC-8B4A-FCA7AF482B1D}"/>
                                            </p:graphicEl>
                                          </p:spTgt>
                                        </p:tgtEl>
                                        <p:attrNameLst>
                                          <p:attrName>style.visibility</p:attrName>
                                        </p:attrNameLst>
                                      </p:cBhvr>
                                      <p:to>
                                        <p:strVal val="visible"/>
                                      </p:to>
                                    </p:set>
                                    <p:animEffect transition="in" filter="fade">
                                      <p:cBhvr>
                                        <p:cTn id="36" dur="1000"/>
                                        <p:tgtEl>
                                          <p:spTgt spid="4">
                                            <p:graphicEl>
                                              <a:dgm id="{39962E40-E4D5-42AC-8B4A-FCA7AF482B1D}"/>
                                            </p:graphicEl>
                                          </p:spTgt>
                                        </p:tgtEl>
                                      </p:cBhvr>
                                    </p:animEffect>
                                    <p:anim calcmode="lin" valueType="num">
                                      <p:cBhvr>
                                        <p:cTn id="37" dur="1000" fill="hold"/>
                                        <p:tgtEl>
                                          <p:spTgt spid="4">
                                            <p:graphicEl>
                                              <a:dgm id="{39962E40-E4D5-42AC-8B4A-FCA7AF482B1D}"/>
                                            </p:graphicEl>
                                          </p:spTgt>
                                        </p:tgtEl>
                                        <p:attrNameLst>
                                          <p:attrName>ppt_x</p:attrName>
                                        </p:attrNameLst>
                                      </p:cBhvr>
                                      <p:tavLst>
                                        <p:tav tm="0">
                                          <p:val>
                                            <p:strVal val="#ppt_x"/>
                                          </p:val>
                                        </p:tav>
                                        <p:tav tm="100000">
                                          <p:val>
                                            <p:strVal val="#ppt_x"/>
                                          </p:val>
                                        </p:tav>
                                      </p:tavLst>
                                    </p:anim>
                                    <p:anim calcmode="lin" valueType="num">
                                      <p:cBhvr>
                                        <p:cTn id="38" dur="1000" fill="hold"/>
                                        <p:tgtEl>
                                          <p:spTgt spid="4">
                                            <p:graphicEl>
                                              <a:dgm id="{39962E40-E4D5-42AC-8B4A-FCA7AF482B1D}"/>
                                            </p:graphic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
                                            <p:graphicEl>
                                              <a:dgm id="{E149B741-BE83-4DD1-89CF-5BD50E421650}"/>
                                            </p:graphicEl>
                                          </p:spTgt>
                                        </p:tgtEl>
                                        <p:attrNameLst>
                                          <p:attrName>style.visibility</p:attrName>
                                        </p:attrNameLst>
                                      </p:cBhvr>
                                      <p:to>
                                        <p:strVal val="visible"/>
                                      </p:to>
                                    </p:set>
                                    <p:animEffect transition="in" filter="fade">
                                      <p:cBhvr>
                                        <p:cTn id="41" dur="1000"/>
                                        <p:tgtEl>
                                          <p:spTgt spid="4">
                                            <p:graphicEl>
                                              <a:dgm id="{E149B741-BE83-4DD1-89CF-5BD50E421650}"/>
                                            </p:graphicEl>
                                          </p:spTgt>
                                        </p:tgtEl>
                                      </p:cBhvr>
                                    </p:animEffect>
                                    <p:anim calcmode="lin" valueType="num">
                                      <p:cBhvr>
                                        <p:cTn id="42" dur="1000" fill="hold"/>
                                        <p:tgtEl>
                                          <p:spTgt spid="4">
                                            <p:graphicEl>
                                              <a:dgm id="{E149B741-BE83-4DD1-89CF-5BD50E421650}"/>
                                            </p:graphicEl>
                                          </p:spTgt>
                                        </p:tgtEl>
                                        <p:attrNameLst>
                                          <p:attrName>ppt_x</p:attrName>
                                        </p:attrNameLst>
                                      </p:cBhvr>
                                      <p:tavLst>
                                        <p:tav tm="0">
                                          <p:val>
                                            <p:strVal val="#ppt_x"/>
                                          </p:val>
                                        </p:tav>
                                        <p:tav tm="100000">
                                          <p:val>
                                            <p:strVal val="#ppt_x"/>
                                          </p:val>
                                        </p:tav>
                                      </p:tavLst>
                                    </p:anim>
                                    <p:anim calcmode="lin" valueType="num">
                                      <p:cBhvr>
                                        <p:cTn id="43" dur="1000" fill="hold"/>
                                        <p:tgtEl>
                                          <p:spTgt spid="4">
                                            <p:graphicEl>
                                              <a:dgm id="{E149B741-BE83-4DD1-89CF-5BD50E421650}"/>
                                            </p:graphic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
                                            <p:graphicEl>
                                              <a:dgm id="{11D40D08-7385-4319-9C1B-A1B3FAD78323}"/>
                                            </p:graphicEl>
                                          </p:spTgt>
                                        </p:tgtEl>
                                        <p:attrNameLst>
                                          <p:attrName>style.visibility</p:attrName>
                                        </p:attrNameLst>
                                      </p:cBhvr>
                                      <p:to>
                                        <p:strVal val="visible"/>
                                      </p:to>
                                    </p:set>
                                    <p:animEffect transition="in" filter="fade">
                                      <p:cBhvr>
                                        <p:cTn id="48" dur="1000"/>
                                        <p:tgtEl>
                                          <p:spTgt spid="4">
                                            <p:graphicEl>
                                              <a:dgm id="{11D40D08-7385-4319-9C1B-A1B3FAD78323}"/>
                                            </p:graphicEl>
                                          </p:spTgt>
                                        </p:tgtEl>
                                      </p:cBhvr>
                                    </p:animEffect>
                                    <p:anim calcmode="lin" valueType="num">
                                      <p:cBhvr>
                                        <p:cTn id="49" dur="1000" fill="hold"/>
                                        <p:tgtEl>
                                          <p:spTgt spid="4">
                                            <p:graphicEl>
                                              <a:dgm id="{11D40D08-7385-4319-9C1B-A1B3FAD78323}"/>
                                            </p:graphicEl>
                                          </p:spTgt>
                                        </p:tgtEl>
                                        <p:attrNameLst>
                                          <p:attrName>ppt_x</p:attrName>
                                        </p:attrNameLst>
                                      </p:cBhvr>
                                      <p:tavLst>
                                        <p:tav tm="0">
                                          <p:val>
                                            <p:strVal val="#ppt_x"/>
                                          </p:val>
                                        </p:tav>
                                        <p:tav tm="100000">
                                          <p:val>
                                            <p:strVal val="#ppt_x"/>
                                          </p:val>
                                        </p:tav>
                                      </p:tavLst>
                                    </p:anim>
                                    <p:anim calcmode="lin" valueType="num">
                                      <p:cBhvr>
                                        <p:cTn id="50" dur="1000" fill="hold"/>
                                        <p:tgtEl>
                                          <p:spTgt spid="4">
                                            <p:graphicEl>
                                              <a:dgm id="{11D40D08-7385-4319-9C1B-A1B3FAD78323}"/>
                                            </p:graphic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
                                            <p:graphicEl>
                                              <a:dgm id="{47FDE454-470B-421D-8F8B-6C88F24BE09F}"/>
                                            </p:graphicEl>
                                          </p:spTgt>
                                        </p:tgtEl>
                                        <p:attrNameLst>
                                          <p:attrName>style.visibility</p:attrName>
                                        </p:attrNameLst>
                                      </p:cBhvr>
                                      <p:to>
                                        <p:strVal val="visible"/>
                                      </p:to>
                                    </p:set>
                                    <p:animEffect transition="in" filter="fade">
                                      <p:cBhvr>
                                        <p:cTn id="53" dur="1000"/>
                                        <p:tgtEl>
                                          <p:spTgt spid="4">
                                            <p:graphicEl>
                                              <a:dgm id="{47FDE454-470B-421D-8F8B-6C88F24BE09F}"/>
                                            </p:graphicEl>
                                          </p:spTgt>
                                        </p:tgtEl>
                                      </p:cBhvr>
                                    </p:animEffect>
                                    <p:anim calcmode="lin" valueType="num">
                                      <p:cBhvr>
                                        <p:cTn id="54" dur="1000" fill="hold"/>
                                        <p:tgtEl>
                                          <p:spTgt spid="4">
                                            <p:graphicEl>
                                              <a:dgm id="{47FDE454-470B-421D-8F8B-6C88F24BE09F}"/>
                                            </p:graphicEl>
                                          </p:spTgt>
                                        </p:tgtEl>
                                        <p:attrNameLst>
                                          <p:attrName>ppt_x</p:attrName>
                                        </p:attrNameLst>
                                      </p:cBhvr>
                                      <p:tavLst>
                                        <p:tav tm="0">
                                          <p:val>
                                            <p:strVal val="#ppt_x"/>
                                          </p:val>
                                        </p:tav>
                                        <p:tav tm="100000">
                                          <p:val>
                                            <p:strVal val="#ppt_x"/>
                                          </p:val>
                                        </p:tav>
                                      </p:tavLst>
                                    </p:anim>
                                    <p:anim calcmode="lin" valueType="num">
                                      <p:cBhvr>
                                        <p:cTn id="55" dur="1000" fill="hold"/>
                                        <p:tgtEl>
                                          <p:spTgt spid="4">
                                            <p:graphicEl>
                                              <a:dgm id="{47FDE454-470B-421D-8F8B-6C88F24BE09F}"/>
                                            </p:graphic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4">
                                            <p:graphicEl>
                                              <a:dgm id="{0BB2D07E-CC09-4C2C-9B60-28C1BFDAE27A}"/>
                                            </p:graphicEl>
                                          </p:spTgt>
                                        </p:tgtEl>
                                        <p:attrNameLst>
                                          <p:attrName>style.visibility</p:attrName>
                                        </p:attrNameLst>
                                      </p:cBhvr>
                                      <p:to>
                                        <p:strVal val="visible"/>
                                      </p:to>
                                    </p:set>
                                    <p:animEffect transition="in" filter="fade">
                                      <p:cBhvr>
                                        <p:cTn id="60" dur="1000"/>
                                        <p:tgtEl>
                                          <p:spTgt spid="4">
                                            <p:graphicEl>
                                              <a:dgm id="{0BB2D07E-CC09-4C2C-9B60-28C1BFDAE27A}"/>
                                            </p:graphicEl>
                                          </p:spTgt>
                                        </p:tgtEl>
                                      </p:cBhvr>
                                    </p:animEffect>
                                    <p:anim calcmode="lin" valueType="num">
                                      <p:cBhvr>
                                        <p:cTn id="61" dur="1000" fill="hold"/>
                                        <p:tgtEl>
                                          <p:spTgt spid="4">
                                            <p:graphicEl>
                                              <a:dgm id="{0BB2D07E-CC09-4C2C-9B60-28C1BFDAE27A}"/>
                                            </p:graphicEl>
                                          </p:spTgt>
                                        </p:tgtEl>
                                        <p:attrNameLst>
                                          <p:attrName>ppt_x</p:attrName>
                                        </p:attrNameLst>
                                      </p:cBhvr>
                                      <p:tavLst>
                                        <p:tav tm="0">
                                          <p:val>
                                            <p:strVal val="#ppt_x"/>
                                          </p:val>
                                        </p:tav>
                                        <p:tav tm="100000">
                                          <p:val>
                                            <p:strVal val="#ppt_x"/>
                                          </p:val>
                                        </p:tav>
                                      </p:tavLst>
                                    </p:anim>
                                    <p:anim calcmode="lin" valueType="num">
                                      <p:cBhvr>
                                        <p:cTn id="62" dur="1000" fill="hold"/>
                                        <p:tgtEl>
                                          <p:spTgt spid="4">
                                            <p:graphicEl>
                                              <a:dgm id="{0BB2D07E-CC09-4C2C-9B60-28C1BFDAE27A}"/>
                                            </p:graphic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
                                            <p:graphicEl>
                                              <a:dgm id="{A4C4FAD2-6E2F-42B0-8EAA-0F318ECAC742}"/>
                                            </p:graphicEl>
                                          </p:spTgt>
                                        </p:tgtEl>
                                        <p:attrNameLst>
                                          <p:attrName>style.visibility</p:attrName>
                                        </p:attrNameLst>
                                      </p:cBhvr>
                                      <p:to>
                                        <p:strVal val="visible"/>
                                      </p:to>
                                    </p:set>
                                    <p:animEffect transition="in" filter="fade">
                                      <p:cBhvr>
                                        <p:cTn id="65" dur="1000"/>
                                        <p:tgtEl>
                                          <p:spTgt spid="4">
                                            <p:graphicEl>
                                              <a:dgm id="{A4C4FAD2-6E2F-42B0-8EAA-0F318ECAC742}"/>
                                            </p:graphicEl>
                                          </p:spTgt>
                                        </p:tgtEl>
                                      </p:cBhvr>
                                    </p:animEffect>
                                    <p:anim calcmode="lin" valueType="num">
                                      <p:cBhvr>
                                        <p:cTn id="66" dur="1000" fill="hold"/>
                                        <p:tgtEl>
                                          <p:spTgt spid="4">
                                            <p:graphicEl>
                                              <a:dgm id="{A4C4FAD2-6E2F-42B0-8EAA-0F318ECAC742}"/>
                                            </p:graphicEl>
                                          </p:spTgt>
                                        </p:tgtEl>
                                        <p:attrNameLst>
                                          <p:attrName>ppt_x</p:attrName>
                                        </p:attrNameLst>
                                      </p:cBhvr>
                                      <p:tavLst>
                                        <p:tav tm="0">
                                          <p:val>
                                            <p:strVal val="#ppt_x"/>
                                          </p:val>
                                        </p:tav>
                                        <p:tav tm="100000">
                                          <p:val>
                                            <p:strVal val="#ppt_x"/>
                                          </p:val>
                                        </p:tav>
                                      </p:tavLst>
                                    </p:anim>
                                    <p:anim calcmode="lin" valueType="num">
                                      <p:cBhvr>
                                        <p:cTn id="67" dur="1000" fill="hold"/>
                                        <p:tgtEl>
                                          <p:spTgt spid="4">
                                            <p:graphicEl>
                                              <a:dgm id="{A4C4FAD2-6E2F-42B0-8EAA-0F318ECAC742}"/>
                                            </p:graphic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4">
                                            <p:graphicEl>
                                              <a:dgm id="{41B0BE58-E1DB-4CF5-A374-BAD4FED98D9A}"/>
                                            </p:graphicEl>
                                          </p:spTgt>
                                        </p:tgtEl>
                                        <p:attrNameLst>
                                          <p:attrName>style.visibility</p:attrName>
                                        </p:attrNameLst>
                                      </p:cBhvr>
                                      <p:to>
                                        <p:strVal val="visible"/>
                                      </p:to>
                                    </p:set>
                                    <p:animEffect transition="in" filter="fade">
                                      <p:cBhvr>
                                        <p:cTn id="72" dur="1000"/>
                                        <p:tgtEl>
                                          <p:spTgt spid="4">
                                            <p:graphicEl>
                                              <a:dgm id="{41B0BE58-E1DB-4CF5-A374-BAD4FED98D9A}"/>
                                            </p:graphicEl>
                                          </p:spTgt>
                                        </p:tgtEl>
                                      </p:cBhvr>
                                    </p:animEffect>
                                    <p:anim calcmode="lin" valueType="num">
                                      <p:cBhvr>
                                        <p:cTn id="73" dur="1000" fill="hold"/>
                                        <p:tgtEl>
                                          <p:spTgt spid="4">
                                            <p:graphicEl>
                                              <a:dgm id="{41B0BE58-E1DB-4CF5-A374-BAD4FED98D9A}"/>
                                            </p:graphicEl>
                                          </p:spTgt>
                                        </p:tgtEl>
                                        <p:attrNameLst>
                                          <p:attrName>ppt_x</p:attrName>
                                        </p:attrNameLst>
                                      </p:cBhvr>
                                      <p:tavLst>
                                        <p:tav tm="0">
                                          <p:val>
                                            <p:strVal val="#ppt_x"/>
                                          </p:val>
                                        </p:tav>
                                        <p:tav tm="100000">
                                          <p:val>
                                            <p:strVal val="#ppt_x"/>
                                          </p:val>
                                        </p:tav>
                                      </p:tavLst>
                                    </p:anim>
                                    <p:anim calcmode="lin" valueType="num">
                                      <p:cBhvr>
                                        <p:cTn id="74" dur="1000" fill="hold"/>
                                        <p:tgtEl>
                                          <p:spTgt spid="4">
                                            <p:graphicEl>
                                              <a:dgm id="{41B0BE58-E1DB-4CF5-A374-BAD4FED98D9A}"/>
                                            </p:graphic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
                                            <p:graphicEl>
                                              <a:dgm id="{54929886-1BB4-446C-84FA-E8A9EC9931C1}"/>
                                            </p:graphicEl>
                                          </p:spTgt>
                                        </p:tgtEl>
                                        <p:attrNameLst>
                                          <p:attrName>style.visibility</p:attrName>
                                        </p:attrNameLst>
                                      </p:cBhvr>
                                      <p:to>
                                        <p:strVal val="visible"/>
                                      </p:to>
                                    </p:set>
                                    <p:animEffect transition="in" filter="fade">
                                      <p:cBhvr>
                                        <p:cTn id="77" dur="1000"/>
                                        <p:tgtEl>
                                          <p:spTgt spid="4">
                                            <p:graphicEl>
                                              <a:dgm id="{54929886-1BB4-446C-84FA-E8A9EC9931C1}"/>
                                            </p:graphicEl>
                                          </p:spTgt>
                                        </p:tgtEl>
                                      </p:cBhvr>
                                    </p:animEffect>
                                    <p:anim calcmode="lin" valueType="num">
                                      <p:cBhvr>
                                        <p:cTn id="78" dur="1000" fill="hold"/>
                                        <p:tgtEl>
                                          <p:spTgt spid="4">
                                            <p:graphicEl>
                                              <a:dgm id="{54929886-1BB4-446C-84FA-E8A9EC9931C1}"/>
                                            </p:graphicEl>
                                          </p:spTgt>
                                        </p:tgtEl>
                                        <p:attrNameLst>
                                          <p:attrName>ppt_x</p:attrName>
                                        </p:attrNameLst>
                                      </p:cBhvr>
                                      <p:tavLst>
                                        <p:tav tm="0">
                                          <p:val>
                                            <p:strVal val="#ppt_x"/>
                                          </p:val>
                                        </p:tav>
                                        <p:tav tm="100000">
                                          <p:val>
                                            <p:strVal val="#ppt_x"/>
                                          </p:val>
                                        </p:tav>
                                      </p:tavLst>
                                    </p:anim>
                                    <p:anim calcmode="lin" valueType="num">
                                      <p:cBhvr>
                                        <p:cTn id="79" dur="1000" fill="hold"/>
                                        <p:tgtEl>
                                          <p:spTgt spid="4">
                                            <p:graphicEl>
                                              <a:dgm id="{54929886-1BB4-446C-84FA-E8A9EC9931C1}"/>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C95B6-11B9-4661-980C-5EAF1790067D}"/>
              </a:ext>
            </a:extLst>
          </p:cNvPr>
          <p:cNvSpPr>
            <a:spLocks noGrp="1"/>
          </p:cNvSpPr>
          <p:nvPr>
            <p:ph type="title"/>
          </p:nvPr>
        </p:nvSpPr>
        <p:spPr/>
        <p:txBody>
          <a:bodyPr/>
          <a:lstStyle/>
          <a:p>
            <a:pPr algn="ctr"/>
            <a:r>
              <a:rPr lang="id-ID" sz="4400" b="0" i="0" u="none" strike="noStrike" baseline="0" dirty="0">
                <a:solidFill>
                  <a:srgbClr val="000000"/>
                </a:solidFill>
                <a:latin typeface="Gilam Book"/>
              </a:rPr>
              <a:t>Unsur Ekstrinsik</a:t>
            </a:r>
            <a:r>
              <a:rPr lang="en-GB" sz="4400" b="0" i="0" u="none" strike="noStrike" baseline="0" dirty="0">
                <a:solidFill>
                  <a:srgbClr val="000000"/>
                </a:solidFill>
                <a:latin typeface="Gilam Book"/>
              </a:rPr>
              <a:t> </a:t>
            </a:r>
            <a:r>
              <a:rPr lang="en-GB" sz="4400" b="0" i="0" u="none" strike="noStrike" baseline="0" dirty="0" err="1">
                <a:solidFill>
                  <a:srgbClr val="000000"/>
                </a:solidFill>
                <a:latin typeface="Gilam Book"/>
              </a:rPr>
              <a:t>Cerpen</a:t>
            </a:r>
            <a:endParaRPr lang="id-ID" dirty="0"/>
          </a:p>
        </p:txBody>
      </p:sp>
      <p:graphicFrame>
        <p:nvGraphicFramePr>
          <p:cNvPr id="4" name="Content Placeholder 3">
            <a:extLst>
              <a:ext uri="{FF2B5EF4-FFF2-40B4-BE49-F238E27FC236}">
                <a16:creationId xmlns:a16="http://schemas.microsoft.com/office/drawing/2014/main" id="{5D9F524C-BC38-4B58-8137-6829CE6FEFA1}"/>
              </a:ext>
            </a:extLst>
          </p:cNvPr>
          <p:cNvGraphicFramePr>
            <a:graphicFrameLocks noGrp="1"/>
          </p:cNvGraphicFramePr>
          <p:nvPr>
            <p:ph idx="1"/>
            <p:extLst>
              <p:ext uri="{D42A27DB-BD31-4B8C-83A1-F6EECF244321}">
                <p14:modId xmlns:p14="http://schemas.microsoft.com/office/powerpoint/2010/main" val="38141298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939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BCB0305B-CF27-477A-850B-8324AE3EEAE6}"/>
                                            </p:graphicEl>
                                          </p:spTgt>
                                        </p:tgtEl>
                                        <p:attrNameLst>
                                          <p:attrName>style.visibility</p:attrName>
                                        </p:attrNameLst>
                                      </p:cBhvr>
                                      <p:to>
                                        <p:strVal val="visible"/>
                                      </p:to>
                                    </p:set>
                                    <p:animEffect transition="in" filter="fade">
                                      <p:cBhvr>
                                        <p:cTn id="12" dur="500"/>
                                        <p:tgtEl>
                                          <p:spTgt spid="4">
                                            <p:graphicEl>
                                              <a:dgm id="{BCB0305B-CF27-477A-850B-8324AE3EEAE6}"/>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EB014569-51D8-4576-A977-868459CA052A}"/>
                                            </p:graphicEl>
                                          </p:spTgt>
                                        </p:tgtEl>
                                        <p:attrNameLst>
                                          <p:attrName>style.visibility</p:attrName>
                                        </p:attrNameLst>
                                      </p:cBhvr>
                                      <p:to>
                                        <p:strVal val="visible"/>
                                      </p:to>
                                    </p:set>
                                    <p:animEffect transition="in" filter="fade">
                                      <p:cBhvr>
                                        <p:cTn id="15" dur="500"/>
                                        <p:tgtEl>
                                          <p:spTgt spid="4">
                                            <p:graphicEl>
                                              <a:dgm id="{EB014569-51D8-4576-A977-868459CA052A}"/>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64425EA6-33F0-4953-9F96-0E20F2F5ADC5}"/>
                                            </p:graphicEl>
                                          </p:spTgt>
                                        </p:tgtEl>
                                        <p:attrNameLst>
                                          <p:attrName>style.visibility</p:attrName>
                                        </p:attrNameLst>
                                      </p:cBhvr>
                                      <p:to>
                                        <p:strVal val="visible"/>
                                      </p:to>
                                    </p:set>
                                    <p:animEffect transition="in" filter="fade">
                                      <p:cBhvr>
                                        <p:cTn id="18" dur="500"/>
                                        <p:tgtEl>
                                          <p:spTgt spid="4">
                                            <p:graphicEl>
                                              <a:dgm id="{64425EA6-33F0-4953-9F96-0E20F2F5ADC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C61C13E4-2AA9-4DE6-9883-23322A9ABABA}"/>
                                            </p:graphicEl>
                                          </p:spTgt>
                                        </p:tgtEl>
                                        <p:attrNameLst>
                                          <p:attrName>style.visibility</p:attrName>
                                        </p:attrNameLst>
                                      </p:cBhvr>
                                      <p:to>
                                        <p:strVal val="visible"/>
                                      </p:to>
                                    </p:set>
                                    <p:animEffect transition="in" filter="fade">
                                      <p:cBhvr>
                                        <p:cTn id="23" dur="500"/>
                                        <p:tgtEl>
                                          <p:spTgt spid="4">
                                            <p:graphicEl>
                                              <a:dgm id="{C61C13E4-2AA9-4DE6-9883-23322A9ABABA}"/>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BFC4E4CD-AE86-4F22-AD21-7756F565A577}"/>
                                            </p:graphicEl>
                                          </p:spTgt>
                                        </p:tgtEl>
                                        <p:attrNameLst>
                                          <p:attrName>style.visibility</p:attrName>
                                        </p:attrNameLst>
                                      </p:cBhvr>
                                      <p:to>
                                        <p:strVal val="visible"/>
                                      </p:to>
                                    </p:set>
                                    <p:animEffect transition="in" filter="fade">
                                      <p:cBhvr>
                                        <p:cTn id="26" dur="500"/>
                                        <p:tgtEl>
                                          <p:spTgt spid="4">
                                            <p:graphicEl>
                                              <a:dgm id="{BFC4E4CD-AE86-4F22-AD21-7756F565A577}"/>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F8CB765A-9A31-409A-ABE9-00E09D6133DF}"/>
                                            </p:graphicEl>
                                          </p:spTgt>
                                        </p:tgtEl>
                                        <p:attrNameLst>
                                          <p:attrName>style.visibility</p:attrName>
                                        </p:attrNameLst>
                                      </p:cBhvr>
                                      <p:to>
                                        <p:strVal val="visible"/>
                                      </p:to>
                                    </p:set>
                                    <p:animEffect transition="in" filter="fade">
                                      <p:cBhvr>
                                        <p:cTn id="31" dur="500"/>
                                        <p:tgtEl>
                                          <p:spTgt spid="4">
                                            <p:graphicEl>
                                              <a:dgm id="{F8CB765A-9A31-409A-ABE9-00E09D6133DF}"/>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395A295C-8923-4CB1-8DDD-041FCF4BC6EF}"/>
                                            </p:graphicEl>
                                          </p:spTgt>
                                        </p:tgtEl>
                                        <p:attrNameLst>
                                          <p:attrName>style.visibility</p:attrName>
                                        </p:attrNameLst>
                                      </p:cBhvr>
                                      <p:to>
                                        <p:strVal val="visible"/>
                                      </p:to>
                                    </p:set>
                                    <p:animEffect transition="in" filter="fade">
                                      <p:cBhvr>
                                        <p:cTn id="34" dur="500"/>
                                        <p:tgtEl>
                                          <p:spTgt spid="4">
                                            <p:graphicEl>
                                              <a:dgm id="{395A295C-8923-4CB1-8DDD-041FCF4BC6E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BDBCF1B-B62F-4A0B-ACE6-878B576941C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199" y="885529"/>
            <a:ext cx="10971727" cy="5607346"/>
          </a:xfrm>
        </p:spPr>
      </p:pic>
      <p:sp>
        <p:nvSpPr>
          <p:cNvPr id="6" name="TextBox 5">
            <a:extLst>
              <a:ext uri="{FF2B5EF4-FFF2-40B4-BE49-F238E27FC236}">
                <a16:creationId xmlns:a16="http://schemas.microsoft.com/office/drawing/2014/main" id="{6644D5D3-7856-4E42-9496-38B4958E4D1E}"/>
              </a:ext>
            </a:extLst>
          </p:cNvPr>
          <p:cNvSpPr txBox="1"/>
          <p:nvPr/>
        </p:nvSpPr>
        <p:spPr>
          <a:xfrm rot="397394">
            <a:off x="2667305" y="2042033"/>
            <a:ext cx="7747380" cy="2308324"/>
          </a:xfrm>
          <a:prstGeom prst="rect">
            <a:avLst/>
          </a:prstGeom>
          <a:noFill/>
        </p:spPr>
        <p:txBody>
          <a:bodyPr wrap="square" rtlCol="0">
            <a:spAutoFit/>
          </a:bodyPr>
          <a:lstStyle/>
          <a:p>
            <a:r>
              <a:rPr lang="id-ID" sz="3600" b="0" i="0" u="none" strike="noStrike" baseline="0" dirty="0">
                <a:solidFill>
                  <a:srgbClr val="000000"/>
                </a:solidFill>
                <a:latin typeface="Gilam Book"/>
              </a:rPr>
              <a:t>Cerpen </a:t>
            </a:r>
            <a:r>
              <a:rPr lang="en-GB" sz="3600" b="0" i="0" u="none" strike="noStrike" baseline="0" dirty="0" err="1">
                <a:solidFill>
                  <a:srgbClr val="000000"/>
                </a:solidFill>
                <a:latin typeface="Gilam Book"/>
              </a:rPr>
              <a:t>dapat</a:t>
            </a:r>
            <a:r>
              <a:rPr lang="en-GB" sz="3600" b="0" i="0" u="none" strike="noStrike" baseline="0" dirty="0">
                <a:solidFill>
                  <a:srgbClr val="000000"/>
                </a:solidFill>
                <a:latin typeface="Gilam Book"/>
              </a:rPr>
              <a:t> </a:t>
            </a:r>
            <a:r>
              <a:rPr lang="id-ID" sz="3600" b="0" i="0" u="none" strike="noStrike" baseline="0" dirty="0">
                <a:solidFill>
                  <a:srgbClr val="000000"/>
                </a:solidFill>
                <a:latin typeface="Gilam Book"/>
              </a:rPr>
              <a:t>dipublikasikan di media cetak dan digital. Tema cerpen sangat beragam. Struktur narasi dan gaya bahasa cerpen juga beragam</a:t>
            </a:r>
            <a:r>
              <a:rPr lang="en-GB" sz="3600" b="0" i="0" u="none" strike="noStrike" baseline="0" dirty="0">
                <a:solidFill>
                  <a:srgbClr val="000000"/>
                </a:solidFill>
                <a:latin typeface="Gilam Book"/>
              </a:rPr>
              <a:t>.</a:t>
            </a:r>
            <a:endParaRPr lang="id-ID" sz="3600" dirty="0"/>
          </a:p>
        </p:txBody>
      </p:sp>
      <p:pic>
        <p:nvPicPr>
          <p:cNvPr id="8" name="Picture 7">
            <a:extLst>
              <a:ext uri="{FF2B5EF4-FFF2-40B4-BE49-F238E27FC236}">
                <a16:creationId xmlns:a16="http://schemas.microsoft.com/office/drawing/2014/main" id="{213AA9A4-7F51-4544-82DB-F456B8BBFA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4914"/>
            <a:ext cx="4520485" cy="2369723"/>
          </a:xfrm>
          <a:prstGeom prst="rect">
            <a:avLst/>
          </a:prstGeom>
        </p:spPr>
      </p:pic>
    </p:spTree>
    <p:extLst>
      <p:ext uri="{BB962C8B-B14F-4D97-AF65-F5344CB8AC3E}">
        <p14:creationId xmlns:p14="http://schemas.microsoft.com/office/powerpoint/2010/main" val="160726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3547</TotalTime>
  <Words>243</Words>
  <Application>Microsoft Office PowerPoint</Application>
  <PresentationFormat>Widescreen</PresentationFormat>
  <Paragraphs>29</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Gilam</vt:lpstr>
      <vt:lpstr>Gilam Book</vt:lpstr>
      <vt:lpstr>Office Theme</vt:lpstr>
      <vt:lpstr>PowerPoint Presentation</vt:lpstr>
      <vt:lpstr>Bab 5 </vt:lpstr>
      <vt:lpstr>Sebuah cerpen dicipta pengarang dengan unsur intrinsik tema, alur, penokohan, latar, gaya bahasa, sudut pandang, dan amanat. Di antara unsur intrinsik itu, karakterisasi tokoh menjadi salah satu bagian yang menarik untuk dibicarakan.</vt:lpstr>
      <vt:lpstr>PowerPoint Presentation</vt:lpstr>
      <vt:lpstr>Makna tersurat dan tersirat sering ditemukan dalam teks cerpen ataupun bentuk lainnya. Makna tersurat dapat diartikan sebagai telah tertulis, telah ditakdirkan atau eksplisit. Sementara makna tersirat berarti tersembunyi atau terkandung (di dalamnya) </vt:lpstr>
      <vt:lpstr>Unsur dalam teks cerpen terbagi menjadi unsur intrinsik dan unsur ekstrinsik </vt:lpstr>
      <vt:lpstr>Unsur Intrinsik dalam Cerpen</vt:lpstr>
      <vt:lpstr>Unsur Ekstrinsik Cerpen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fenty nadia</dc:creator>
  <cp:lastModifiedBy>fenty nadia</cp:lastModifiedBy>
  <cp:revision>39</cp:revision>
  <dcterms:created xsi:type="dcterms:W3CDTF">2022-05-31T02:38:00Z</dcterms:created>
  <dcterms:modified xsi:type="dcterms:W3CDTF">2022-06-07T15:38:04Z</dcterms:modified>
</cp:coreProperties>
</file>