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15"/>
  </p:notesMasterIdLst>
  <p:sldIdLst>
    <p:sldId id="321" r:id="rId2"/>
    <p:sldId id="322" r:id="rId3"/>
    <p:sldId id="256" r:id="rId4"/>
    <p:sldId id="257" r:id="rId5"/>
    <p:sldId id="258" r:id="rId6"/>
    <p:sldId id="323" r:id="rId7"/>
    <p:sldId id="272" r:id="rId8"/>
    <p:sldId id="259" r:id="rId9"/>
    <p:sldId id="326" r:id="rId10"/>
    <p:sldId id="325" r:id="rId11"/>
    <p:sldId id="328" r:id="rId12"/>
    <p:sldId id="327" r:id="rId13"/>
    <p:sldId id="267" r:id="rId14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16"/>
    </p:embeddedFont>
    <p:embeddedFont>
      <p:font typeface="Bebas Neue" panose="020B0606020202050201" pitchFamily="3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Londrina Solid" panose="020B0604020202020204" charset="0"/>
      <p:regular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A2E"/>
    <a:srgbClr val="343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0F31E1B-2E60-443C-B4C4-00638AD4FAD1}">
  <a:tblStyle styleId="{30F31E1B-2E60-443C-B4C4-00638AD4FAD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1088d17cd7e_0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1088d17cd7e_0_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10870773aa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10870773aa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109840f46ad_0_27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8" name="Google Shape;728;g109840f46ad_0_27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" name="Google Shape;2027;g1089594a55c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8" name="Google Shape;2028;g1089594a55c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10870773aa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10870773aa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17774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g109840f46ad_0_4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0" name="Google Shape;1610;g109840f46ad_0_4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130450" y="765944"/>
            <a:ext cx="3618900" cy="318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943700" y="3972269"/>
            <a:ext cx="3992400" cy="35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28100" y="1975326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402657">
            <a:off x="6279177" y="294729"/>
            <a:ext cx="153105" cy="16459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4571280">
            <a:off x="513686" y="498863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-2004209" flipH="1">
            <a:off x="8124101" y="3848259"/>
            <a:ext cx="542914" cy="1101026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1091283" y="3415544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481850" y="313860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-3402657">
            <a:off x="462361" y="4635362"/>
            <a:ext cx="153105" cy="16459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680941" flipH="1">
            <a:off x="8039034" y="-15508"/>
            <a:ext cx="542908" cy="1101014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 rot="-3402657">
            <a:off x="8471328" y="1264243"/>
            <a:ext cx="153105" cy="16459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8318101" y="2997593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-3402657">
            <a:off x="4683328" y="3396431"/>
            <a:ext cx="153105" cy="16459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-3402657">
            <a:off x="7702753" y="4635356"/>
            <a:ext cx="153105" cy="16459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5035400" y="1704510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26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6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26"/>
          <p:cNvSpPr txBox="1">
            <a:spLocks noGrp="1"/>
          </p:cNvSpPr>
          <p:nvPr>
            <p:ph type="body" idx="1"/>
          </p:nvPr>
        </p:nvSpPr>
        <p:spPr>
          <a:xfrm>
            <a:off x="720000" y="1591875"/>
            <a:ext cx="3489900" cy="301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40" name="Google Shape;340;p26"/>
          <p:cNvSpPr/>
          <p:nvPr/>
        </p:nvSpPr>
        <p:spPr>
          <a:xfrm rot="6450879">
            <a:off x="507489" y="42825"/>
            <a:ext cx="542814" cy="110082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26"/>
          <p:cNvSpPr/>
          <p:nvPr/>
        </p:nvSpPr>
        <p:spPr>
          <a:xfrm rot="-6299564" flipH="1">
            <a:off x="7261975" y="674233"/>
            <a:ext cx="542827" cy="1100848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26"/>
          <p:cNvSpPr/>
          <p:nvPr/>
        </p:nvSpPr>
        <p:spPr>
          <a:xfrm rot="3547492">
            <a:off x="522303" y="3865060"/>
            <a:ext cx="542776" cy="1100746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26"/>
          <p:cNvSpPr/>
          <p:nvPr/>
        </p:nvSpPr>
        <p:spPr>
          <a:xfrm rot="-3547492" flipH="1">
            <a:off x="8123253" y="3826960"/>
            <a:ext cx="542776" cy="1100746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26"/>
          <p:cNvSpPr/>
          <p:nvPr/>
        </p:nvSpPr>
        <p:spPr>
          <a:xfrm>
            <a:off x="399725" y="1196463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26"/>
          <p:cNvSpPr/>
          <p:nvPr/>
        </p:nvSpPr>
        <p:spPr>
          <a:xfrm>
            <a:off x="7727400" y="4756510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26"/>
          <p:cNvSpPr/>
          <p:nvPr/>
        </p:nvSpPr>
        <p:spPr>
          <a:xfrm rot="2166447">
            <a:off x="1123206" y="4737750"/>
            <a:ext cx="152433" cy="163869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6"/>
          <p:cNvSpPr/>
          <p:nvPr/>
        </p:nvSpPr>
        <p:spPr>
          <a:xfrm>
            <a:off x="8428888" y="8200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6"/>
          <p:cNvSpPr/>
          <p:nvPr/>
        </p:nvSpPr>
        <p:spPr>
          <a:xfrm rot="3674689">
            <a:off x="8564335" y="1700792"/>
            <a:ext cx="152595" cy="164044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26"/>
          <p:cNvSpPr/>
          <p:nvPr/>
        </p:nvSpPr>
        <p:spPr>
          <a:xfrm rot="2166447">
            <a:off x="7547131" y="315525"/>
            <a:ext cx="152433" cy="163869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26"/>
          <p:cNvSpPr/>
          <p:nvPr/>
        </p:nvSpPr>
        <p:spPr>
          <a:xfrm>
            <a:off x="1476213" y="3342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Google Shape;573;p40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40"/>
          <p:cNvSpPr/>
          <p:nvPr/>
        </p:nvSpPr>
        <p:spPr>
          <a:xfrm rot="4571280">
            <a:off x="555011" y="196876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40"/>
          <p:cNvSpPr/>
          <p:nvPr/>
        </p:nvSpPr>
        <p:spPr>
          <a:xfrm rot="-5825275" flipH="1">
            <a:off x="8090760" y="183390"/>
            <a:ext cx="542927" cy="1101051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40"/>
          <p:cNvSpPr/>
          <p:nvPr/>
        </p:nvSpPr>
        <p:spPr>
          <a:xfrm rot="2166447">
            <a:off x="8488131" y="1472125"/>
            <a:ext cx="152433" cy="163869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577;p40"/>
          <p:cNvSpPr/>
          <p:nvPr/>
        </p:nvSpPr>
        <p:spPr>
          <a:xfrm rot="-1530609">
            <a:off x="8411869" y="473174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40"/>
          <p:cNvSpPr/>
          <p:nvPr/>
        </p:nvSpPr>
        <p:spPr>
          <a:xfrm rot="-1530609">
            <a:off x="1304919" y="163172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40"/>
          <p:cNvSpPr/>
          <p:nvPr/>
        </p:nvSpPr>
        <p:spPr>
          <a:xfrm rot="-392423">
            <a:off x="302078" y="4196950"/>
            <a:ext cx="152640" cy="16409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40"/>
          <p:cNvSpPr/>
          <p:nvPr/>
        </p:nvSpPr>
        <p:spPr>
          <a:xfrm>
            <a:off x="267600" y="166517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40"/>
          <p:cNvSpPr/>
          <p:nvPr/>
        </p:nvSpPr>
        <p:spPr>
          <a:xfrm>
            <a:off x="630975" y="475054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582;p40"/>
          <p:cNvSpPr/>
          <p:nvPr/>
        </p:nvSpPr>
        <p:spPr>
          <a:xfrm rot="804576">
            <a:off x="8674099" y="4218663"/>
            <a:ext cx="221923" cy="126538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583" name="Google Shape;583;p40"/>
          <p:cNvSpPr/>
          <p:nvPr/>
        </p:nvSpPr>
        <p:spPr>
          <a:xfrm>
            <a:off x="7665575" y="2259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41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41"/>
          <p:cNvSpPr/>
          <p:nvPr/>
        </p:nvSpPr>
        <p:spPr>
          <a:xfrm rot="5912491">
            <a:off x="402452" y="-58626"/>
            <a:ext cx="542997" cy="110119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41"/>
          <p:cNvSpPr/>
          <p:nvPr/>
        </p:nvSpPr>
        <p:spPr>
          <a:xfrm rot="-2926236" flipH="1">
            <a:off x="7979956" y="3932219"/>
            <a:ext cx="543028" cy="11012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41"/>
          <p:cNvSpPr/>
          <p:nvPr/>
        </p:nvSpPr>
        <p:spPr>
          <a:xfrm rot="-6972750" flipH="1">
            <a:off x="8218078" y="-15694"/>
            <a:ext cx="543095" cy="1101393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41"/>
          <p:cNvSpPr/>
          <p:nvPr/>
        </p:nvSpPr>
        <p:spPr>
          <a:xfrm>
            <a:off x="1496475" y="3584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41"/>
          <p:cNvSpPr/>
          <p:nvPr/>
        </p:nvSpPr>
        <p:spPr>
          <a:xfrm rot="-834266">
            <a:off x="322471" y="984945"/>
            <a:ext cx="152742" cy="16420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41"/>
          <p:cNvSpPr/>
          <p:nvPr/>
        </p:nvSpPr>
        <p:spPr>
          <a:xfrm>
            <a:off x="8568425" y="12062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41"/>
          <p:cNvSpPr/>
          <p:nvPr/>
        </p:nvSpPr>
        <p:spPr>
          <a:xfrm rot="-1964114">
            <a:off x="7690653" y="226500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1"/>
          <p:cNvSpPr/>
          <p:nvPr/>
        </p:nvSpPr>
        <p:spPr>
          <a:xfrm rot="3197591">
            <a:off x="554768" y="3932085"/>
            <a:ext cx="543160" cy="1101524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41"/>
          <p:cNvSpPr/>
          <p:nvPr/>
        </p:nvSpPr>
        <p:spPr>
          <a:xfrm rot="-1964114">
            <a:off x="8602866" y="3917963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41"/>
          <p:cNvSpPr/>
          <p:nvPr/>
        </p:nvSpPr>
        <p:spPr>
          <a:xfrm>
            <a:off x="288038" y="376334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1_1_1_1_1_1"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Google Shape;597;p42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42"/>
          <p:cNvSpPr/>
          <p:nvPr/>
        </p:nvSpPr>
        <p:spPr>
          <a:xfrm rot="5912491">
            <a:off x="478652" y="4762"/>
            <a:ext cx="542997" cy="110119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42"/>
          <p:cNvSpPr/>
          <p:nvPr/>
        </p:nvSpPr>
        <p:spPr>
          <a:xfrm>
            <a:off x="1496475" y="3584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42"/>
          <p:cNvSpPr/>
          <p:nvPr/>
        </p:nvSpPr>
        <p:spPr>
          <a:xfrm rot="-834266">
            <a:off x="322471" y="984945"/>
            <a:ext cx="152742" cy="16420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42"/>
          <p:cNvSpPr/>
          <p:nvPr/>
        </p:nvSpPr>
        <p:spPr>
          <a:xfrm>
            <a:off x="8720825" y="11300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42"/>
          <p:cNvSpPr/>
          <p:nvPr/>
        </p:nvSpPr>
        <p:spPr>
          <a:xfrm rot="-1964114">
            <a:off x="7690653" y="226500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42"/>
          <p:cNvSpPr/>
          <p:nvPr/>
        </p:nvSpPr>
        <p:spPr>
          <a:xfrm rot="10800000" flipH="1">
            <a:off x="763050" y="4762986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2"/>
          <p:cNvSpPr/>
          <p:nvPr/>
        </p:nvSpPr>
        <p:spPr>
          <a:xfrm rot="-9965734" flipH="1">
            <a:off x="322471" y="4249711"/>
            <a:ext cx="152742" cy="16420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42"/>
          <p:cNvSpPr/>
          <p:nvPr/>
        </p:nvSpPr>
        <p:spPr>
          <a:xfrm rot="-8835886" flipH="1">
            <a:off x="8013753" y="4744067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42"/>
          <p:cNvSpPr/>
          <p:nvPr/>
        </p:nvSpPr>
        <p:spPr>
          <a:xfrm rot="-5912491" flipH="1">
            <a:off x="8157402" y="4762"/>
            <a:ext cx="542997" cy="110119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42"/>
          <p:cNvSpPr/>
          <p:nvPr/>
        </p:nvSpPr>
        <p:spPr>
          <a:xfrm rot="-2700000" flipH="1">
            <a:off x="8291284" y="3876521"/>
            <a:ext cx="542946" cy="1101090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LANK_1_1_1_1_1_1_1_1_1_1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Google Shape;609;p43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43"/>
          <p:cNvSpPr/>
          <p:nvPr/>
        </p:nvSpPr>
        <p:spPr>
          <a:xfrm rot="-5912491" flipH="1">
            <a:off x="8135299" y="4762"/>
            <a:ext cx="542997" cy="110119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43"/>
          <p:cNvSpPr/>
          <p:nvPr/>
        </p:nvSpPr>
        <p:spPr>
          <a:xfrm flipH="1">
            <a:off x="7438881" y="3584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43"/>
          <p:cNvSpPr/>
          <p:nvPr/>
        </p:nvSpPr>
        <p:spPr>
          <a:xfrm rot="834266" flipH="1">
            <a:off x="8681735" y="984945"/>
            <a:ext cx="152742" cy="16420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43"/>
          <p:cNvSpPr/>
          <p:nvPr/>
        </p:nvSpPr>
        <p:spPr>
          <a:xfrm flipH="1">
            <a:off x="214531" y="11300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43"/>
          <p:cNvSpPr/>
          <p:nvPr/>
        </p:nvSpPr>
        <p:spPr>
          <a:xfrm rot="1964114" flipH="1">
            <a:off x="1313574" y="226500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43"/>
          <p:cNvSpPr/>
          <p:nvPr/>
        </p:nvSpPr>
        <p:spPr>
          <a:xfrm rot="10800000">
            <a:off x="8172306" y="4762986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43"/>
          <p:cNvSpPr/>
          <p:nvPr/>
        </p:nvSpPr>
        <p:spPr>
          <a:xfrm rot="9965734">
            <a:off x="8681735" y="4249711"/>
            <a:ext cx="152742" cy="16420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43"/>
          <p:cNvSpPr/>
          <p:nvPr/>
        </p:nvSpPr>
        <p:spPr>
          <a:xfrm rot="8835886">
            <a:off x="990474" y="4744067"/>
            <a:ext cx="152721" cy="16417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43"/>
          <p:cNvSpPr/>
          <p:nvPr/>
        </p:nvSpPr>
        <p:spPr>
          <a:xfrm rot="5912491">
            <a:off x="456549" y="4762"/>
            <a:ext cx="542997" cy="110119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43"/>
          <p:cNvSpPr/>
          <p:nvPr/>
        </p:nvSpPr>
        <p:spPr>
          <a:xfrm rot="2700000">
            <a:off x="322718" y="3876521"/>
            <a:ext cx="542946" cy="1101090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4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720000" y="1143000"/>
            <a:ext cx="7704000" cy="346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AutoNum type="arabicPeriod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/>
          <p:nvPr/>
        </p:nvSpPr>
        <p:spPr>
          <a:xfrm rot="4571280">
            <a:off x="764561" y="120676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4"/>
          <p:cNvSpPr/>
          <p:nvPr/>
        </p:nvSpPr>
        <p:spPr>
          <a:xfrm rot="-3524824">
            <a:off x="8698846" y="4058077"/>
            <a:ext cx="542827" cy="1100848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4"/>
          <p:cNvSpPr/>
          <p:nvPr/>
        </p:nvSpPr>
        <p:spPr>
          <a:xfrm rot="-5825275" flipH="1">
            <a:off x="8041698" y="-79335"/>
            <a:ext cx="542927" cy="1101051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4"/>
          <p:cNvSpPr/>
          <p:nvPr/>
        </p:nvSpPr>
        <p:spPr>
          <a:xfrm>
            <a:off x="2091425" y="245638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491575" y="1751335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 rot="2700000">
            <a:off x="526210" y="4794754"/>
            <a:ext cx="152309" cy="163735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/>
          <p:nvPr/>
        </p:nvSpPr>
        <p:spPr>
          <a:xfrm>
            <a:off x="7373775" y="159913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4"/>
          <p:cNvSpPr/>
          <p:nvPr/>
        </p:nvSpPr>
        <p:spPr>
          <a:xfrm rot="-2830679">
            <a:off x="8644287" y="951903"/>
            <a:ext cx="152760" cy="16422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4"/>
          <p:cNvSpPr/>
          <p:nvPr/>
        </p:nvSpPr>
        <p:spPr>
          <a:xfrm>
            <a:off x="8609863" y="3446035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7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7"/>
          <p:cNvSpPr txBox="1">
            <a:spLocks noGrp="1"/>
          </p:cNvSpPr>
          <p:nvPr>
            <p:ph type="title"/>
          </p:nvPr>
        </p:nvSpPr>
        <p:spPr>
          <a:xfrm>
            <a:off x="946700" y="922400"/>
            <a:ext cx="2415300" cy="216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body" idx="1"/>
          </p:nvPr>
        </p:nvSpPr>
        <p:spPr>
          <a:xfrm>
            <a:off x="715100" y="3086800"/>
            <a:ext cx="2878500" cy="11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7"/>
          <p:cNvSpPr/>
          <p:nvPr/>
        </p:nvSpPr>
        <p:spPr>
          <a:xfrm rot="5825275">
            <a:off x="490660" y="-15523"/>
            <a:ext cx="542927" cy="1101051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7"/>
          <p:cNvSpPr/>
          <p:nvPr/>
        </p:nvSpPr>
        <p:spPr>
          <a:xfrm flipH="1">
            <a:off x="1608993" y="2361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7"/>
          <p:cNvSpPr/>
          <p:nvPr/>
        </p:nvSpPr>
        <p:spPr>
          <a:xfrm rot="2830679" flipH="1">
            <a:off x="367337" y="1275753"/>
            <a:ext cx="152760" cy="164221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flipH="1">
            <a:off x="555843" y="45453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8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8"/>
          <p:cNvSpPr txBox="1">
            <a:spLocks noGrp="1"/>
          </p:cNvSpPr>
          <p:nvPr>
            <p:ph type="title"/>
          </p:nvPr>
        </p:nvSpPr>
        <p:spPr>
          <a:xfrm>
            <a:off x="1918050" y="1542000"/>
            <a:ext cx="5307900" cy="22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9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6" name="Google Shape;96;p8"/>
          <p:cNvSpPr/>
          <p:nvPr/>
        </p:nvSpPr>
        <p:spPr>
          <a:xfrm rot="-5584455" flipH="1">
            <a:off x="7330305" y="2302084"/>
            <a:ext cx="542908" cy="1101014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8"/>
          <p:cNvSpPr/>
          <p:nvPr/>
        </p:nvSpPr>
        <p:spPr>
          <a:xfrm rot="1807755">
            <a:off x="1424197" y="3041143"/>
            <a:ext cx="543098" cy="1101399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8"/>
          <p:cNvSpPr/>
          <p:nvPr/>
        </p:nvSpPr>
        <p:spPr>
          <a:xfrm rot="-2700000">
            <a:off x="1134397" y="2694375"/>
            <a:ext cx="152309" cy="163735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8"/>
          <p:cNvSpPr/>
          <p:nvPr/>
        </p:nvSpPr>
        <p:spPr>
          <a:xfrm>
            <a:off x="7305700" y="38209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8"/>
          <p:cNvSpPr/>
          <p:nvPr/>
        </p:nvSpPr>
        <p:spPr>
          <a:xfrm rot="-2484460">
            <a:off x="6996602" y="2172828"/>
            <a:ext cx="152608" cy="164058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8"/>
          <p:cNvSpPr/>
          <p:nvPr/>
        </p:nvSpPr>
        <p:spPr>
          <a:xfrm>
            <a:off x="2420225" y="401154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8"/>
          <p:cNvSpPr/>
          <p:nvPr/>
        </p:nvSpPr>
        <p:spPr>
          <a:xfrm rot="-2700000">
            <a:off x="3432322" y="490590"/>
            <a:ext cx="152309" cy="163735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8"/>
          <p:cNvSpPr/>
          <p:nvPr/>
        </p:nvSpPr>
        <p:spPr>
          <a:xfrm rot="-6559251" flipH="1">
            <a:off x="4300596" y="96329"/>
            <a:ext cx="542809" cy="1100812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8"/>
          <p:cNvSpPr/>
          <p:nvPr/>
        </p:nvSpPr>
        <p:spPr>
          <a:xfrm rot="-757635">
            <a:off x="5672714" y="719121"/>
            <a:ext cx="152436" cy="163873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/>
          <p:nvPr/>
        </p:nvSpPr>
        <p:spPr>
          <a:xfrm>
            <a:off x="1090950" y="495300"/>
            <a:ext cx="6962100" cy="561900"/>
          </a:xfrm>
          <a:prstGeom prst="roundRect">
            <a:avLst>
              <a:gd name="adj" fmla="val 2154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pic>
        <p:nvPicPr>
          <p:cNvPr id="121" name="Google Shape;121;p10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0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2F2F2">
            <a:alpha val="0"/>
          </a:srgbClr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3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3"/>
          <p:cNvSpPr txBox="1">
            <a:spLocks noGrp="1"/>
          </p:cNvSpPr>
          <p:nvPr>
            <p:ph type="title"/>
          </p:nvPr>
        </p:nvSpPr>
        <p:spPr>
          <a:xfrm>
            <a:off x="720000" y="1938133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3" name="Google Shape;143;p13"/>
          <p:cNvSpPr txBox="1">
            <a:spLocks noGrp="1"/>
          </p:cNvSpPr>
          <p:nvPr>
            <p:ph type="title" idx="2" hasCustomPrompt="1"/>
          </p:nvPr>
        </p:nvSpPr>
        <p:spPr>
          <a:xfrm>
            <a:off x="1250550" y="133747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4" name="Google Shape;144;p13"/>
          <p:cNvSpPr txBox="1">
            <a:spLocks noGrp="1"/>
          </p:cNvSpPr>
          <p:nvPr>
            <p:ph type="subTitle" idx="1"/>
          </p:nvPr>
        </p:nvSpPr>
        <p:spPr>
          <a:xfrm>
            <a:off x="720000" y="234661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 idx="3"/>
          </p:nvPr>
        </p:nvSpPr>
        <p:spPr>
          <a:xfrm>
            <a:off x="3403800" y="1938133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title" idx="4" hasCustomPrompt="1"/>
          </p:nvPr>
        </p:nvSpPr>
        <p:spPr>
          <a:xfrm>
            <a:off x="3934350" y="133747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7" name="Google Shape;147;p13"/>
          <p:cNvSpPr txBox="1">
            <a:spLocks noGrp="1"/>
          </p:cNvSpPr>
          <p:nvPr>
            <p:ph type="subTitle" idx="5"/>
          </p:nvPr>
        </p:nvSpPr>
        <p:spPr>
          <a:xfrm>
            <a:off x="3403800" y="234661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title" idx="6"/>
          </p:nvPr>
        </p:nvSpPr>
        <p:spPr>
          <a:xfrm>
            <a:off x="6087600" y="1938133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title" idx="7" hasCustomPrompt="1"/>
          </p:nvPr>
        </p:nvSpPr>
        <p:spPr>
          <a:xfrm>
            <a:off x="6618150" y="133747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0" name="Google Shape;150;p13"/>
          <p:cNvSpPr txBox="1">
            <a:spLocks noGrp="1"/>
          </p:cNvSpPr>
          <p:nvPr>
            <p:ph type="subTitle" idx="8"/>
          </p:nvPr>
        </p:nvSpPr>
        <p:spPr>
          <a:xfrm>
            <a:off x="6087600" y="234661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title" idx="9"/>
          </p:nvPr>
        </p:nvSpPr>
        <p:spPr>
          <a:xfrm>
            <a:off x="720000" y="3707327"/>
            <a:ext cx="23364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2" name="Google Shape;152;p13"/>
          <p:cNvSpPr txBox="1">
            <a:spLocks noGrp="1"/>
          </p:cNvSpPr>
          <p:nvPr>
            <p:ph type="title" idx="13" hasCustomPrompt="1"/>
          </p:nvPr>
        </p:nvSpPr>
        <p:spPr>
          <a:xfrm>
            <a:off x="1250550" y="310662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" name="Google Shape;153;p13"/>
          <p:cNvSpPr txBox="1">
            <a:spLocks noGrp="1"/>
          </p:cNvSpPr>
          <p:nvPr>
            <p:ph type="subTitle" idx="14"/>
          </p:nvPr>
        </p:nvSpPr>
        <p:spPr>
          <a:xfrm>
            <a:off x="720000" y="41155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title" idx="15"/>
          </p:nvPr>
        </p:nvSpPr>
        <p:spPr>
          <a:xfrm>
            <a:off x="3403800" y="3707327"/>
            <a:ext cx="23364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title" idx="16" hasCustomPrompt="1"/>
          </p:nvPr>
        </p:nvSpPr>
        <p:spPr>
          <a:xfrm>
            <a:off x="3934350" y="310662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6" name="Google Shape;156;p13"/>
          <p:cNvSpPr txBox="1">
            <a:spLocks noGrp="1"/>
          </p:cNvSpPr>
          <p:nvPr>
            <p:ph type="subTitle" idx="17"/>
          </p:nvPr>
        </p:nvSpPr>
        <p:spPr>
          <a:xfrm>
            <a:off x="3403800" y="41155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title" idx="18"/>
          </p:nvPr>
        </p:nvSpPr>
        <p:spPr>
          <a:xfrm>
            <a:off x="6087600" y="3707327"/>
            <a:ext cx="23364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8" name="Google Shape;158;p13"/>
          <p:cNvSpPr txBox="1">
            <a:spLocks noGrp="1"/>
          </p:cNvSpPr>
          <p:nvPr>
            <p:ph type="title" idx="19" hasCustomPrompt="1"/>
          </p:nvPr>
        </p:nvSpPr>
        <p:spPr>
          <a:xfrm>
            <a:off x="6618150" y="310662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9" name="Google Shape;159;p13"/>
          <p:cNvSpPr txBox="1">
            <a:spLocks noGrp="1"/>
          </p:cNvSpPr>
          <p:nvPr>
            <p:ph type="subTitle" idx="20"/>
          </p:nvPr>
        </p:nvSpPr>
        <p:spPr>
          <a:xfrm>
            <a:off x="6087600" y="41155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13"/>
          <p:cNvSpPr txBox="1">
            <a:spLocks noGrp="1"/>
          </p:cNvSpPr>
          <p:nvPr>
            <p:ph type="title" idx="21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3"/>
          <p:cNvSpPr/>
          <p:nvPr/>
        </p:nvSpPr>
        <p:spPr>
          <a:xfrm rot="4571280">
            <a:off x="555011" y="273076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3"/>
          <p:cNvSpPr/>
          <p:nvPr/>
        </p:nvSpPr>
        <p:spPr>
          <a:xfrm rot="-5825275" flipH="1">
            <a:off x="8090760" y="259590"/>
            <a:ext cx="542927" cy="1101051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3"/>
          <p:cNvSpPr/>
          <p:nvPr/>
        </p:nvSpPr>
        <p:spPr>
          <a:xfrm rot="2166447">
            <a:off x="8488131" y="1548325"/>
            <a:ext cx="152433" cy="163869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3"/>
          <p:cNvSpPr/>
          <p:nvPr/>
        </p:nvSpPr>
        <p:spPr>
          <a:xfrm rot="-1530609">
            <a:off x="8411869" y="480794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3"/>
          <p:cNvSpPr/>
          <p:nvPr/>
        </p:nvSpPr>
        <p:spPr>
          <a:xfrm rot="-1530609">
            <a:off x="1885944" y="453022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3"/>
          <p:cNvSpPr/>
          <p:nvPr/>
        </p:nvSpPr>
        <p:spPr>
          <a:xfrm rot="-392423">
            <a:off x="302078" y="4273150"/>
            <a:ext cx="152640" cy="16409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3"/>
          <p:cNvSpPr/>
          <p:nvPr/>
        </p:nvSpPr>
        <p:spPr>
          <a:xfrm>
            <a:off x="267600" y="174137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3"/>
          <p:cNvSpPr/>
          <p:nvPr/>
        </p:nvSpPr>
        <p:spPr>
          <a:xfrm>
            <a:off x="630975" y="482674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3"/>
          <p:cNvSpPr/>
          <p:nvPr/>
        </p:nvSpPr>
        <p:spPr>
          <a:xfrm rot="804576">
            <a:off x="8674099" y="4294863"/>
            <a:ext cx="221923" cy="126538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170" name="Google Shape;170;p13"/>
          <p:cNvSpPr/>
          <p:nvPr/>
        </p:nvSpPr>
        <p:spPr>
          <a:xfrm>
            <a:off x="7560800" y="3018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3_1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8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8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18"/>
          <p:cNvSpPr/>
          <p:nvPr/>
        </p:nvSpPr>
        <p:spPr>
          <a:xfrm rot="5991879">
            <a:off x="549666" y="171488"/>
            <a:ext cx="542940" cy="110107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8"/>
          <p:cNvSpPr/>
          <p:nvPr/>
        </p:nvSpPr>
        <p:spPr>
          <a:xfrm rot="-1530609">
            <a:off x="1476619" y="17144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18"/>
          <p:cNvSpPr/>
          <p:nvPr/>
        </p:nvSpPr>
        <p:spPr>
          <a:xfrm>
            <a:off x="325850" y="13708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8"/>
          <p:cNvSpPr/>
          <p:nvPr/>
        </p:nvSpPr>
        <p:spPr>
          <a:xfrm rot="-5991879" flipH="1">
            <a:off x="8051384" y="171488"/>
            <a:ext cx="542940" cy="110107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8"/>
          <p:cNvSpPr/>
          <p:nvPr/>
        </p:nvSpPr>
        <p:spPr>
          <a:xfrm rot="1530609" flipH="1">
            <a:off x="8531687" y="146889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8"/>
          <p:cNvSpPr/>
          <p:nvPr/>
        </p:nvSpPr>
        <p:spPr>
          <a:xfrm flipH="1">
            <a:off x="7683074" y="19024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8"/>
          <p:cNvSpPr/>
          <p:nvPr/>
        </p:nvSpPr>
        <p:spPr>
          <a:xfrm rot="4808121" flipH="1">
            <a:off x="549666" y="4019588"/>
            <a:ext cx="542940" cy="110107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8"/>
          <p:cNvSpPr/>
          <p:nvPr/>
        </p:nvSpPr>
        <p:spPr>
          <a:xfrm rot="-4808121">
            <a:off x="8009722" y="4067213"/>
            <a:ext cx="542940" cy="110107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8"/>
          <p:cNvSpPr/>
          <p:nvPr/>
        </p:nvSpPr>
        <p:spPr>
          <a:xfrm rot="-1530609">
            <a:off x="1398744" y="4681722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8"/>
          <p:cNvSpPr/>
          <p:nvPr/>
        </p:nvSpPr>
        <p:spPr>
          <a:xfrm>
            <a:off x="8422025" y="4129622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3_1_1_1_1_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22"/>
          <p:cNvPicPr preferRelativeResize="0"/>
          <p:nvPr/>
        </p:nvPicPr>
        <p:blipFill rotWithShape="1">
          <a:blip r:embed="rId2">
            <a:alphaModFix amt="4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22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22"/>
          <p:cNvSpPr/>
          <p:nvPr/>
        </p:nvSpPr>
        <p:spPr>
          <a:xfrm rot="4571280">
            <a:off x="368136" y="-48874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22"/>
          <p:cNvSpPr/>
          <p:nvPr/>
        </p:nvSpPr>
        <p:spPr>
          <a:xfrm rot="-1530609">
            <a:off x="8592844" y="4648922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22"/>
          <p:cNvSpPr/>
          <p:nvPr/>
        </p:nvSpPr>
        <p:spPr>
          <a:xfrm rot="-1530609">
            <a:off x="1324219" y="13924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22"/>
          <p:cNvSpPr/>
          <p:nvPr/>
        </p:nvSpPr>
        <p:spPr>
          <a:xfrm rot="-392423">
            <a:off x="327703" y="4665475"/>
            <a:ext cx="152640" cy="16409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2"/>
          <p:cNvSpPr/>
          <p:nvPr/>
        </p:nvSpPr>
        <p:spPr>
          <a:xfrm>
            <a:off x="293225" y="10176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2"/>
          <p:cNvSpPr/>
          <p:nvPr/>
        </p:nvSpPr>
        <p:spPr>
          <a:xfrm rot="-4571280" flipH="1">
            <a:off x="8214096" y="-48874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22"/>
          <p:cNvSpPr/>
          <p:nvPr/>
        </p:nvSpPr>
        <p:spPr>
          <a:xfrm rot="1530609" flipH="1">
            <a:off x="7686483" y="139247"/>
            <a:ext cx="152510" cy="16395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22"/>
          <p:cNvSpPr/>
          <p:nvPr/>
        </p:nvSpPr>
        <p:spPr>
          <a:xfrm flipH="1">
            <a:off x="8674020" y="1098297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4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6" r:id="rId5"/>
    <p:sldLayoutId id="2147483658" r:id="rId6"/>
    <p:sldLayoutId id="2147483659" r:id="rId7"/>
    <p:sldLayoutId id="2147483664" r:id="rId8"/>
    <p:sldLayoutId id="2147483668" r:id="rId9"/>
    <p:sldLayoutId id="2147483672" r:id="rId10"/>
    <p:sldLayoutId id="2147483686" r:id="rId11"/>
    <p:sldLayoutId id="2147483687" r:id="rId12"/>
    <p:sldLayoutId id="2147483688" r:id="rId13"/>
    <p:sldLayoutId id="2147483689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>
            <a:extLst>
              <a:ext uri="{FF2B5EF4-FFF2-40B4-BE49-F238E27FC236}">
                <a16:creationId xmlns:a16="http://schemas.microsoft.com/office/drawing/2014/main" id="{DB5BFA33-4B63-FB5B-E2E5-761D84A6F545}"/>
              </a:ext>
            </a:extLst>
          </p:cNvPr>
          <p:cNvSpPr/>
          <p:nvPr/>
        </p:nvSpPr>
        <p:spPr>
          <a:xfrm>
            <a:off x="1634321" y="800657"/>
            <a:ext cx="2269429" cy="309907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rgbClr val="FFFFFF">
                  <a:lumMod val="75000"/>
                  <a:shade val="30000"/>
                  <a:satMod val="115000"/>
                </a:srgbClr>
              </a:gs>
              <a:gs pos="50000">
                <a:srgbClr val="FFFFFF">
                  <a:lumMod val="75000"/>
                  <a:shade val="67500"/>
                  <a:satMod val="115000"/>
                </a:srgbClr>
              </a:gs>
              <a:gs pos="100000">
                <a:srgbClr val="FFFFFF">
                  <a:lumMod val="75000"/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6CAC28-BCE1-4408-F311-59CA9E3E61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21" y="882502"/>
            <a:ext cx="2198721" cy="3017225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E82BCB42-6E5C-DBDF-60F4-5A66F679A146}"/>
              </a:ext>
            </a:extLst>
          </p:cNvPr>
          <p:cNvSpPr txBox="1">
            <a:spLocks/>
          </p:cNvSpPr>
          <p:nvPr/>
        </p:nvSpPr>
        <p:spPr>
          <a:xfrm>
            <a:off x="3694819" y="1183711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rgbClr val="343137"/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rgbClr val="34313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テキスト プレースホルダー 11">
            <a:extLst>
              <a:ext uri="{FF2B5EF4-FFF2-40B4-BE49-F238E27FC236}">
                <a16:creationId xmlns:a16="http://schemas.microsoft.com/office/drawing/2014/main" id="{B6F24BF8-B402-33CE-622E-E164742390E8}"/>
              </a:ext>
            </a:extLst>
          </p:cNvPr>
          <p:cNvSpPr txBox="1">
            <a:spLocks/>
          </p:cNvSpPr>
          <p:nvPr/>
        </p:nvSpPr>
        <p:spPr>
          <a:xfrm>
            <a:off x="3983865" y="1572864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3200" b="1" dirty="0">
              <a:solidFill>
                <a:srgbClr val="E8380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直線コネクタ 9">
            <a:extLst>
              <a:ext uri="{FF2B5EF4-FFF2-40B4-BE49-F238E27FC236}">
                <a16:creationId xmlns:a16="http://schemas.microsoft.com/office/drawing/2014/main" id="{323C31E4-CB91-BE49-1C4B-FF8669567519}"/>
              </a:ext>
            </a:extLst>
          </p:cNvPr>
          <p:cNvCxnSpPr/>
          <p:nvPr/>
        </p:nvCxnSpPr>
        <p:spPr>
          <a:xfrm>
            <a:off x="4100824" y="270643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7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BFA6B25-5BF2-6D4B-C221-4AED7A0B0A12}"/>
              </a:ext>
            </a:extLst>
          </p:cNvPr>
          <p:cNvSpPr/>
          <p:nvPr/>
        </p:nvSpPr>
        <p:spPr>
          <a:xfrm>
            <a:off x="5240252" y="2835286"/>
            <a:ext cx="2134239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b="1" dirty="0">
                <a:solidFill>
                  <a:srgbClr val="2C2A2E"/>
                </a:solidFill>
              </a:rPr>
              <a:t>UNTUK SMP KELAS VII</a:t>
            </a:r>
            <a:endParaRPr lang="id-ID" b="1" dirty="0">
              <a:solidFill>
                <a:srgbClr val="2C2A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4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D6F14B0-1010-64F6-6AD1-F6157DA7A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5BD0EC2F-7CC7-7EDB-261C-E607A7B29F34}"/>
              </a:ext>
            </a:extLst>
          </p:cNvPr>
          <p:cNvSpPr/>
          <p:nvPr/>
        </p:nvSpPr>
        <p:spPr>
          <a:xfrm>
            <a:off x="329609" y="1347137"/>
            <a:ext cx="4880344" cy="3111954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BCC9A4-36BD-AFCD-AEB4-0A13158884E3}"/>
              </a:ext>
            </a:extLst>
          </p:cNvPr>
          <p:cNvSpPr txBox="1"/>
          <p:nvPr/>
        </p:nvSpPr>
        <p:spPr>
          <a:xfrm>
            <a:off x="489097" y="1587112"/>
            <a:ext cx="4391247" cy="2632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Waktu </a:t>
            </a:r>
            <a:r>
              <a:rPr lang="en-US" sz="1600" b="1" dirty="0" err="1">
                <a:latin typeface="+mn-lt"/>
              </a:rPr>
              <a:t>pembayaran</a:t>
            </a:r>
            <a:r>
              <a:rPr lang="en-US" sz="1600" b="1" dirty="0">
                <a:latin typeface="+mn-lt"/>
              </a:rPr>
              <a:t> zakat </a:t>
            </a:r>
            <a:r>
              <a:rPr lang="en-US" sz="1600" b="1" dirty="0" err="1">
                <a:latin typeface="+mn-lt"/>
              </a:rPr>
              <a:t>dapat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dilakukan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beberapa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hari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sebelum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idul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fitri</a:t>
            </a:r>
            <a:r>
              <a:rPr lang="en-US" sz="1600" b="1" dirty="0">
                <a:latin typeface="+mn-lt"/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Zakat yang </a:t>
            </a:r>
            <a:r>
              <a:rPr lang="en-US" sz="1600" b="1" dirty="0" err="1">
                <a:latin typeface="+mn-lt"/>
              </a:rPr>
              <a:t>berupa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makanan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pokok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dapat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diganti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dengan</a:t>
            </a:r>
            <a:r>
              <a:rPr lang="en-US" sz="1600" b="1" dirty="0">
                <a:latin typeface="+mn-lt"/>
              </a:rPr>
              <a:t> uang.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>
                <a:latin typeface="+mn-lt"/>
              </a:rPr>
              <a:t>Penyerahan</a:t>
            </a:r>
            <a:r>
              <a:rPr lang="en-US" sz="1600" b="1" dirty="0">
                <a:latin typeface="+mn-lt"/>
              </a:rPr>
              <a:t>/</a:t>
            </a:r>
            <a:r>
              <a:rPr lang="en-US" sz="1600" b="1" dirty="0" err="1">
                <a:latin typeface="+mn-lt"/>
              </a:rPr>
              <a:t>pembayaran</a:t>
            </a:r>
            <a:r>
              <a:rPr lang="en-US" sz="1600" b="1" dirty="0">
                <a:latin typeface="+mn-lt"/>
              </a:rPr>
              <a:t> zakat </a:t>
            </a:r>
            <a:r>
              <a:rPr lang="en-US" sz="1600" b="1" dirty="0" err="1">
                <a:latin typeface="+mn-lt"/>
              </a:rPr>
              <a:t>bisa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diwakilkan</a:t>
            </a:r>
            <a:r>
              <a:rPr lang="en-US" sz="1600" b="1" dirty="0">
                <a:latin typeface="+mn-lt"/>
              </a:rPr>
              <a:t>. </a:t>
            </a:r>
            <a:endParaRPr lang="en-ID" sz="1600" b="1" dirty="0"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9C5F0D-6CC0-B397-ACFC-E9C89007C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807" y="398447"/>
            <a:ext cx="2665975" cy="3993651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B118A7D-E3A8-ABCA-B5C6-5CA630951EA4}"/>
              </a:ext>
            </a:extLst>
          </p:cNvPr>
          <p:cNvSpPr/>
          <p:nvPr/>
        </p:nvSpPr>
        <p:spPr>
          <a:xfrm>
            <a:off x="765543" y="684409"/>
            <a:ext cx="4221126" cy="61732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 Black" panose="020B0A04020102020204" pitchFamily="34" charset="0"/>
              </a:rPr>
              <a:t>Rukhsah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dalam</a:t>
            </a:r>
            <a:r>
              <a:rPr lang="en-US" sz="2400" dirty="0">
                <a:latin typeface="Arial Black" panose="020B0A04020102020204" pitchFamily="34" charset="0"/>
              </a:rPr>
              <a:t> Zakat</a:t>
            </a:r>
            <a:endParaRPr lang="en-ID" sz="2400" dirty="0">
              <a:latin typeface="Arial Black" panose="020B0A040201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CA883D-1FBB-7ACD-BBF0-BE499D8C75EA}"/>
              </a:ext>
            </a:extLst>
          </p:cNvPr>
          <p:cNvSpPr txBox="1"/>
          <p:nvPr/>
        </p:nvSpPr>
        <p:spPr>
          <a:xfrm>
            <a:off x="6741042" y="4459091"/>
            <a:ext cx="1531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Freepik.com/</a:t>
            </a:r>
            <a:r>
              <a:rPr lang="en-US" sz="800" dirty="0" err="1"/>
              <a:t>freepik</a:t>
            </a:r>
            <a:r>
              <a:rPr lang="en-US" sz="800" dirty="0"/>
              <a:t>.</a:t>
            </a:r>
            <a:endParaRPr lang="en-ID" sz="800" dirty="0"/>
          </a:p>
        </p:txBody>
      </p:sp>
    </p:spTree>
    <p:extLst>
      <p:ext uri="{BB962C8B-B14F-4D97-AF65-F5344CB8AC3E}">
        <p14:creationId xmlns:p14="http://schemas.microsoft.com/office/powerpoint/2010/main" val="976005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9310BC-1690-9C9F-C4AD-B6F3F527E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983DE0-AD07-52FC-FAE5-E58F82937669}"/>
              </a:ext>
            </a:extLst>
          </p:cNvPr>
          <p:cNvSpPr txBox="1"/>
          <p:nvPr/>
        </p:nvSpPr>
        <p:spPr>
          <a:xfrm>
            <a:off x="2046767" y="142324"/>
            <a:ext cx="505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Arial Black" panose="020B0A04020102020204" pitchFamily="34" charset="0"/>
              </a:rPr>
              <a:t>Rukhsah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dalam</a:t>
            </a:r>
            <a:r>
              <a:rPr lang="en-US" sz="2400" dirty="0">
                <a:latin typeface="Arial Black" panose="020B0A04020102020204" pitchFamily="34" charset="0"/>
              </a:rPr>
              <a:t> Haji</a:t>
            </a:r>
            <a:endParaRPr lang="en-ID" sz="2400" dirty="0"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71233-6714-3C01-468C-A7B51DFF67CF}"/>
              </a:ext>
            </a:extLst>
          </p:cNvPr>
          <p:cNvSpPr txBox="1"/>
          <p:nvPr/>
        </p:nvSpPr>
        <p:spPr>
          <a:xfrm>
            <a:off x="265465" y="701751"/>
            <a:ext cx="8527312" cy="373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Bisa </a:t>
            </a:r>
            <a:r>
              <a:rPr lang="en-US" sz="1600" b="1" dirty="0" err="1"/>
              <a:t>memilih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</a:t>
            </a:r>
            <a:r>
              <a:rPr lang="en-US" sz="1600" b="1" dirty="0" err="1"/>
              <a:t>tiga</a:t>
            </a:r>
            <a:r>
              <a:rPr lang="en-US" sz="1600" b="1" dirty="0"/>
              <a:t> </a:t>
            </a:r>
            <a:r>
              <a:rPr lang="en-US" sz="1600" b="1" dirty="0" err="1"/>
              <a:t>jenis</a:t>
            </a:r>
            <a:r>
              <a:rPr lang="en-US" sz="1600" b="1" dirty="0"/>
              <a:t> </a:t>
            </a:r>
            <a:r>
              <a:rPr lang="en-US" sz="1600" b="1" dirty="0" err="1"/>
              <a:t>yaitu</a:t>
            </a:r>
            <a:r>
              <a:rPr lang="en-US" sz="1600" b="1" dirty="0"/>
              <a:t> qiran, </a:t>
            </a:r>
            <a:r>
              <a:rPr lang="en-US" sz="1600" b="1" dirty="0" err="1"/>
              <a:t>tamattu</a:t>
            </a:r>
            <a:r>
              <a:rPr lang="en-US" sz="1600" b="1" dirty="0"/>
              <a:t> dan </a:t>
            </a:r>
            <a:r>
              <a:rPr lang="en-US" sz="1600" b="1" dirty="0" err="1"/>
              <a:t>ifrad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Tawaf: </a:t>
            </a:r>
            <a:r>
              <a:rPr lang="en-US" sz="1600" b="1" dirty="0" err="1"/>
              <a:t>jika</a:t>
            </a:r>
            <a:r>
              <a:rPr lang="en-US" sz="1600" b="1" dirty="0"/>
              <a:t>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mampu</a:t>
            </a:r>
            <a:r>
              <a:rPr lang="en-US" sz="1600" b="1" dirty="0"/>
              <a:t> </a:t>
            </a:r>
            <a:r>
              <a:rPr lang="en-US" sz="1600" b="1" dirty="0" err="1"/>
              <a:t>bisa</a:t>
            </a:r>
            <a:r>
              <a:rPr lang="en-US" sz="1600" b="1" dirty="0"/>
              <a:t> </a:t>
            </a:r>
            <a:r>
              <a:rPr lang="en-US" sz="1600" b="1" dirty="0" err="1"/>
              <a:t>menggunakan</a:t>
            </a:r>
            <a:r>
              <a:rPr lang="en-US" sz="1600" b="1" dirty="0"/>
              <a:t> </a:t>
            </a:r>
            <a:r>
              <a:rPr lang="en-US" sz="1600" b="1" dirty="0" err="1"/>
              <a:t>alat</a:t>
            </a:r>
            <a:r>
              <a:rPr lang="en-US" sz="1600" b="1" dirty="0"/>
              <a:t> </a:t>
            </a:r>
            <a:r>
              <a:rPr lang="en-US" sz="1600" b="1" dirty="0" err="1"/>
              <a:t>bantu</a:t>
            </a:r>
            <a:r>
              <a:rPr lang="en-US" sz="1600" b="1" dirty="0"/>
              <a:t> (</a:t>
            </a:r>
            <a:r>
              <a:rPr lang="en-US" sz="1600" b="1" dirty="0" err="1"/>
              <a:t>tandu</a:t>
            </a:r>
            <a:r>
              <a:rPr lang="en-US" sz="1600" b="1" dirty="0"/>
              <a:t>, </a:t>
            </a:r>
            <a:r>
              <a:rPr lang="en-US" sz="1600" b="1" dirty="0" err="1"/>
              <a:t>kursi</a:t>
            </a:r>
            <a:r>
              <a:rPr lang="en-US" sz="1600" b="1" dirty="0"/>
              <a:t> </a:t>
            </a:r>
            <a:r>
              <a:rPr lang="en-US" sz="1600" b="1" dirty="0" err="1"/>
              <a:t>roda</a:t>
            </a:r>
            <a:r>
              <a:rPr lang="en-US" sz="1600" b="1" dirty="0"/>
              <a:t>, </a:t>
            </a:r>
            <a:r>
              <a:rPr lang="en-US" sz="1600" b="1" dirty="0" err="1"/>
              <a:t>tongkat</a:t>
            </a:r>
            <a:r>
              <a:rPr lang="en-US" sz="1600" b="1" dirty="0"/>
              <a:t>).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Sa’i</a:t>
            </a:r>
            <a:r>
              <a:rPr lang="en-US" sz="1600" b="1" dirty="0"/>
              <a:t>: </a:t>
            </a:r>
            <a:r>
              <a:rPr lang="en-US" sz="1600" b="1" dirty="0" err="1"/>
              <a:t>jika</a:t>
            </a:r>
            <a:r>
              <a:rPr lang="en-US" sz="1600" b="1" dirty="0"/>
              <a:t>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mampu</a:t>
            </a:r>
            <a:r>
              <a:rPr lang="en-US" sz="1600" b="1" dirty="0"/>
              <a:t> </a:t>
            </a:r>
            <a:r>
              <a:rPr lang="en-US" sz="1600" b="1" dirty="0" err="1"/>
              <a:t>berjalan</a:t>
            </a:r>
            <a:r>
              <a:rPr lang="en-US" sz="1600" b="1" dirty="0"/>
              <a:t>, </a:t>
            </a:r>
            <a:r>
              <a:rPr lang="en-US" sz="1600" b="1" dirty="0" err="1"/>
              <a:t>boleh</a:t>
            </a:r>
            <a:r>
              <a:rPr lang="en-US" sz="1600" b="1" dirty="0"/>
              <a:t> </a:t>
            </a:r>
            <a:r>
              <a:rPr lang="en-US" sz="1600" b="1" dirty="0" err="1"/>
              <a:t>menggunakan</a:t>
            </a:r>
            <a:r>
              <a:rPr lang="en-US" sz="1600" b="1" dirty="0"/>
              <a:t> </a:t>
            </a:r>
            <a:r>
              <a:rPr lang="en-US" sz="1600" b="1" dirty="0" err="1"/>
              <a:t>kursi</a:t>
            </a:r>
            <a:r>
              <a:rPr lang="en-US" sz="1600" b="1" dirty="0"/>
              <a:t> </a:t>
            </a:r>
            <a:r>
              <a:rPr lang="en-US" sz="1600" b="1" dirty="0" err="1"/>
              <a:t>roda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Jika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bisa</a:t>
            </a:r>
            <a:r>
              <a:rPr lang="en-US" sz="1600" b="1" dirty="0"/>
              <a:t> </a:t>
            </a:r>
            <a:r>
              <a:rPr lang="en-US" sz="1600" b="1" dirty="0" err="1"/>
              <a:t>melempar</a:t>
            </a:r>
            <a:r>
              <a:rPr lang="en-US" sz="1600" b="1" dirty="0"/>
              <a:t> </a:t>
            </a:r>
            <a:r>
              <a:rPr lang="en-US" sz="1600" b="1" dirty="0" err="1"/>
              <a:t>jumrah</a:t>
            </a:r>
            <a:r>
              <a:rPr lang="en-US" sz="1600" b="1" dirty="0"/>
              <a:t>, </a:t>
            </a:r>
            <a:r>
              <a:rPr lang="en-US" sz="1600" b="1" dirty="0" err="1"/>
              <a:t>bisa</a:t>
            </a:r>
            <a:r>
              <a:rPr lang="en-US" sz="1600" b="1" dirty="0"/>
              <a:t> </a:t>
            </a:r>
            <a:r>
              <a:rPr lang="en-US" sz="1600" b="1" dirty="0" err="1"/>
              <a:t>diwakilkan</a:t>
            </a:r>
            <a:r>
              <a:rPr lang="en-US" sz="1600" b="1" dirty="0"/>
              <a:t> oleh orang lain.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Bisa </a:t>
            </a:r>
            <a:r>
              <a:rPr lang="en-US" sz="1600" b="1" dirty="0" err="1"/>
              <a:t>memilih</a:t>
            </a:r>
            <a:r>
              <a:rPr lang="en-US" sz="1600" b="1" dirty="0"/>
              <a:t> </a:t>
            </a:r>
            <a:r>
              <a:rPr lang="en-US" sz="1600" b="1" i="1" dirty="0" err="1"/>
              <a:t>nafar</a:t>
            </a:r>
            <a:r>
              <a:rPr lang="en-US" sz="1600" b="1" i="1" dirty="0"/>
              <a:t> </a:t>
            </a:r>
            <a:r>
              <a:rPr lang="en-US" sz="1600" b="1" i="1" dirty="0" err="1"/>
              <a:t>awal</a:t>
            </a:r>
            <a:r>
              <a:rPr lang="en-US" sz="1600" b="1" dirty="0"/>
              <a:t>, </a:t>
            </a:r>
            <a:r>
              <a:rPr lang="en-US" sz="1600" b="1" dirty="0" err="1"/>
              <a:t>yakni</a:t>
            </a:r>
            <a:r>
              <a:rPr lang="en-US" sz="1600" b="1" dirty="0"/>
              <a:t> </a:t>
            </a:r>
            <a:r>
              <a:rPr lang="en-US" sz="1600" b="1" dirty="0" err="1"/>
              <a:t>meninggalkan</a:t>
            </a:r>
            <a:r>
              <a:rPr lang="en-US" sz="1600" b="1" dirty="0"/>
              <a:t> mina </a:t>
            </a:r>
            <a:r>
              <a:rPr lang="en-US" sz="1600" b="1" dirty="0" err="1"/>
              <a:t>setelah</a:t>
            </a:r>
            <a:r>
              <a:rPr lang="en-US" sz="1600" b="1" dirty="0"/>
              <a:t> </a:t>
            </a:r>
            <a:r>
              <a:rPr lang="en-US" sz="1600" b="1" dirty="0" err="1"/>
              <a:t>melempar</a:t>
            </a:r>
            <a:r>
              <a:rPr lang="en-US" sz="1600" b="1" dirty="0"/>
              <a:t> </a:t>
            </a:r>
            <a:r>
              <a:rPr lang="en-US" sz="1600" b="1" dirty="0" err="1"/>
              <a:t>jumrah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Wukuf</a:t>
            </a:r>
            <a:r>
              <a:rPr lang="en-US" sz="1600" b="1" dirty="0"/>
              <a:t>: </a:t>
            </a:r>
            <a:r>
              <a:rPr lang="en-US" sz="1600" b="1" dirty="0" err="1"/>
              <a:t>jika</a:t>
            </a:r>
            <a:r>
              <a:rPr lang="en-US" sz="1600" b="1" dirty="0"/>
              <a:t> </a:t>
            </a:r>
            <a:r>
              <a:rPr lang="en-US" sz="1600" b="1" dirty="0" err="1"/>
              <a:t>sedang</a:t>
            </a:r>
            <a:r>
              <a:rPr lang="en-US" sz="1600" b="1" dirty="0"/>
              <a:t> </a:t>
            </a:r>
            <a:r>
              <a:rPr lang="en-US" sz="1600" b="1" dirty="0" err="1"/>
              <a:t>sakit</a:t>
            </a:r>
            <a:r>
              <a:rPr lang="en-US" sz="1600" b="1" dirty="0"/>
              <a:t>, </a:t>
            </a:r>
            <a:r>
              <a:rPr lang="en-US" sz="1600" b="1" dirty="0" err="1"/>
              <a:t>boleh</a:t>
            </a:r>
            <a:r>
              <a:rPr lang="en-US" sz="1600" b="1" dirty="0"/>
              <a:t>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turun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padang</a:t>
            </a:r>
            <a:r>
              <a:rPr lang="en-US" sz="1600" b="1" dirty="0"/>
              <a:t> </a:t>
            </a:r>
            <a:r>
              <a:rPr lang="en-US" sz="1600" b="1" dirty="0" err="1"/>
              <a:t>Arafah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i="1" dirty="0"/>
              <a:t>Dam</a:t>
            </a:r>
            <a:r>
              <a:rPr lang="en-US" sz="1600" b="1" dirty="0"/>
              <a:t> (</a:t>
            </a:r>
            <a:r>
              <a:rPr lang="en-US" sz="1600" b="1" dirty="0" err="1"/>
              <a:t>denda</a:t>
            </a:r>
            <a:r>
              <a:rPr lang="en-US" sz="1600" b="1" dirty="0"/>
              <a:t>):  </a:t>
            </a:r>
            <a:r>
              <a:rPr lang="en-US" sz="1600" b="1" dirty="0" err="1"/>
              <a:t>jika</a:t>
            </a:r>
            <a:r>
              <a:rPr lang="en-US" sz="1600" b="1" dirty="0"/>
              <a:t>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mampu</a:t>
            </a:r>
            <a:r>
              <a:rPr lang="en-US" sz="1600" b="1" dirty="0"/>
              <a:t> </a:t>
            </a:r>
            <a:r>
              <a:rPr lang="en-US" sz="1600" b="1" dirty="0" err="1"/>
              <a:t>membayar</a:t>
            </a:r>
            <a:r>
              <a:rPr lang="en-US" sz="1600" b="1" dirty="0"/>
              <a:t>, </a:t>
            </a:r>
            <a:r>
              <a:rPr lang="en-US" sz="1600" b="1" dirty="0" err="1"/>
              <a:t>bisa</a:t>
            </a:r>
            <a:r>
              <a:rPr lang="en-US" sz="1600" b="1" dirty="0"/>
              <a:t> </a:t>
            </a:r>
            <a:r>
              <a:rPr lang="en-US" sz="1600" b="1" dirty="0" err="1"/>
              <a:t>diganti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melaksanakan</a:t>
            </a:r>
            <a:r>
              <a:rPr lang="en-US" sz="1600" b="1" dirty="0"/>
              <a:t> </a:t>
            </a:r>
            <a:r>
              <a:rPr lang="en-US" sz="1600" b="1" dirty="0" err="1"/>
              <a:t>puasa</a:t>
            </a:r>
            <a:r>
              <a:rPr lang="en-US" sz="1600" b="1" dirty="0"/>
              <a:t> </a:t>
            </a:r>
            <a:r>
              <a:rPr lang="en-US" sz="1600" b="1" dirty="0" err="1"/>
              <a:t>selama</a:t>
            </a:r>
            <a:r>
              <a:rPr lang="en-US" sz="1600" b="1" dirty="0"/>
              <a:t> 10 </a:t>
            </a:r>
            <a:r>
              <a:rPr lang="en-US" sz="1600" b="1" dirty="0" err="1"/>
              <a:t>hari</a:t>
            </a:r>
            <a:r>
              <a:rPr lang="en-US" sz="1600" b="1" dirty="0"/>
              <a:t>. 3 </a:t>
            </a:r>
            <a:r>
              <a:rPr lang="en-US" sz="1600" b="1" dirty="0" err="1"/>
              <a:t>hari</a:t>
            </a:r>
            <a:r>
              <a:rPr lang="en-US" sz="1600" b="1" dirty="0"/>
              <a:t> di </a:t>
            </a:r>
            <a:r>
              <a:rPr lang="en-US" sz="1600" b="1" dirty="0" err="1"/>
              <a:t>tanah</a:t>
            </a:r>
            <a:r>
              <a:rPr lang="en-US" sz="1600" b="1" dirty="0"/>
              <a:t> </a:t>
            </a:r>
            <a:r>
              <a:rPr lang="en-US" sz="1600" b="1" dirty="0" err="1"/>
              <a:t>suci</a:t>
            </a:r>
            <a:r>
              <a:rPr lang="en-US" sz="1600" b="1" dirty="0"/>
              <a:t>, 7 </a:t>
            </a:r>
            <a:r>
              <a:rPr lang="en-US" sz="1600" b="1" dirty="0" err="1"/>
              <a:t>hari</a:t>
            </a:r>
            <a:r>
              <a:rPr lang="en-US" sz="1600" b="1" dirty="0"/>
              <a:t> </a:t>
            </a:r>
            <a:r>
              <a:rPr lang="en-US" sz="1600" b="1" dirty="0" err="1"/>
              <a:t>setelah</a:t>
            </a:r>
            <a:r>
              <a:rPr lang="en-US" sz="1600" b="1" dirty="0"/>
              <a:t> </a:t>
            </a:r>
            <a:r>
              <a:rPr lang="en-US" sz="1600" b="1" dirty="0" err="1"/>
              <a:t>pulang</a:t>
            </a:r>
            <a:r>
              <a:rPr lang="en-US" sz="1600" b="1" dirty="0"/>
              <a:t> haji.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Diperbolehkan</a:t>
            </a:r>
            <a:r>
              <a:rPr lang="en-US" sz="1600" b="1" dirty="0"/>
              <a:t> </a:t>
            </a:r>
            <a:r>
              <a:rPr lang="en-US" sz="1600" b="1" dirty="0" err="1"/>
              <a:t>mabit</a:t>
            </a:r>
            <a:r>
              <a:rPr lang="en-US" sz="1600" b="1" dirty="0"/>
              <a:t> di </a:t>
            </a:r>
            <a:r>
              <a:rPr lang="en-US" sz="1600" b="1" dirty="0" err="1"/>
              <a:t>Muzdalifah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waktu</a:t>
            </a:r>
            <a:r>
              <a:rPr lang="en-US" sz="1600" b="1" dirty="0"/>
              <a:t> yang </a:t>
            </a:r>
            <a:r>
              <a:rPr lang="en-US" sz="1600" b="1" dirty="0" err="1"/>
              <a:t>tidak</a:t>
            </a:r>
            <a:r>
              <a:rPr lang="en-US" sz="1600" b="1" dirty="0"/>
              <a:t> lama.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Diperbolehkan</a:t>
            </a:r>
            <a:r>
              <a:rPr lang="en-US" sz="1600" b="1" dirty="0"/>
              <a:t> </a:t>
            </a:r>
            <a:r>
              <a:rPr lang="en-US" sz="1600" b="1" dirty="0" err="1"/>
              <a:t>menjamak</a:t>
            </a:r>
            <a:r>
              <a:rPr lang="en-US" sz="1600" b="1" dirty="0"/>
              <a:t>/</a:t>
            </a:r>
            <a:r>
              <a:rPr lang="en-US" sz="1600" b="1" dirty="0" err="1"/>
              <a:t>qasar</a:t>
            </a:r>
            <a:r>
              <a:rPr lang="en-US" sz="1600" b="1" dirty="0"/>
              <a:t> salat </a:t>
            </a:r>
            <a:r>
              <a:rPr lang="en-US" sz="1600" b="1" dirty="0" err="1"/>
              <a:t>selama</a:t>
            </a:r>
            <a:r>
              <a:rPr lang="en-US" sz="1600" b="1" dirty="0"/>
              <a:t> </a:t>
            </a:r>
            <a:r>
              <a:rPr lang="en-US" sz="1600" b="1" dirty="0" err="1"/>
              <a:t>melaksanakan</a:t>
            </a:r>
            <a:r>
              <a:rPr lang="en-US" sz="1600" b="1" dirty="0"/>
              <a:t> haji. 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3052499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6799C1E-0280-E45B-50B8-6D18B8242CCE}"/>
              </a:ext>
            </a:extLst>
          </p:cNvPr>
          <p:cNvSpPr/>
          <p:nvPr/>
        </p:nvSpPr>
        <p:spPr>
          <a:xfrm>
            <a:off x="1562987" y="355455"/>
            <a:ext cx="6071190" cy="1063256"/>
          </a:xfrm>
          <a:prstGeom prst="roundRect">
            <a:avLst/>
          </a:prstGeom>
          <a:solidFill>
            <a:schemeClr val="bg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Hikmah </a:t>
            </a:r>
            <a:r>
              <a:rPr lang="en-US" sz="2400" dirty="0" err="1">
                <a:latin typeface="Arial Black" panose="020B0A04020102020204" pitchFamily="34" charset="0"/>
              </a:rPr>
              <a:t>adanya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Rukhsah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dalam</a:t>
            </a:r>
            <a:r>
              <a:rPr lang="en-US" sz="2400" dirty="0">
                <a:latin typeface="Arial Black" panose="020B0A04020102020204" pitchFamily="34" charset="0"/>
              </a:rPr>
              <a:t> Salat, </a:t>
            </a:r>
            <a:r>
              <a:rPr lang="en-US" sz="2400" dirty="0" err="1">
                <a:latin typeface="Arial Black" panose="020B0A04020102020204" pitchFamily="34" charset="0"/>
              </a:rPr>
              <a:t>Puasa</a:t>
            </a:r>
            <a:r>
              <a:rPr lang="en-US" sz="2400" dirty="0">
                <a:latin typeface="Arial Black" panose="020B0A04020102020204" pitchFamily="34" charset="0"/>
              </a:rPr>
              <a:t>, Zakat dan Haji</a:t>
            </a:r>
            <a:endParaRPr lang="en-ID" sz="2400" dirty="0">
              <a:latin typeface="Arial Black" panose="020B0A040201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C80B7-7BD4-4C7E-5E1C-043349A14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1E8F98-8333-913D-F80E-1D474BA0C147}"/>
              </a:ext>
            </a:extLst>
          </p:cNvPr>
          <p:cNvSpPr txBox="1"/>
          <p:nvPr/>
        </p:nvSpPr>
        <p:spPr>
          <a:xfrm>
            <a:off x="446568" y="1743740"/>
            <a:ext cx="8304028" cy="263200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Memudahkan</a:t>
            </a:r>
            <a:r>
              <a:rPr lang="en-US" sz="1600" b="1" dirty="0"/>
              <a:t> </a:t>
            </a:r>
            <a:r>
              <a:rPr lang="en-US" sz="1600" b="1" dirty="0" err="1"/>
              <a:t>pelaksanaan</a:t>
            </a:r>
            <a:r>
              <a:rPr lang="en-US" sz="1600" b="1" dirty="0"/>
              <a:t> ibadah, </a:t>
            </a:r>
            <a:r>
              <a:rPr lang="en-US" sz="1600" b="1" dirty="0" err="1"/>
              <a:t>sekaligus</a:t>
            </a:r>
            <a:r>
              <a:rPr lang="en-US" sz="1600" b="1" dirty="0"/>
              <a:t> </a:t>
            </a:r>
            <a:r>
              <a:rPr lang="en-US" sz="1600" b="1" dirty="0" err="1"/>
              <a:t>tegaknya</a:t>
            </a:r>
            <a:r>
              <a:rPr lang="en-US" sz="1600" b="1" dirty="0"/>
              <a:t> syariah.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adanya</a:t>
            </a:r>
            <a:r>
              <a:rPr lang="en-US" sz="1600" b="1" dirty="0"/>
              <a:t> </a:t>
            </a:r>
            <a:r>
              <a:rPr lang="en-US" sz="1600" b="1" dirty="0" err="1"/>
              <a:t>rukhsah</a:t>
            </a:r>
            <a:r>
              <a:rPr lang="en-US" sz="1600" b="1" dirty="0"/>
              <a:t>, </a:t>
            </a:r>
            <a:r>
              <a:rPr lang="en-US" sz="1600" b="1" dirty="0" err="1"/>
              <a:t>memungkinkan</a:t>
            </a:r>
            <a:r>
              <a:rPr lang="en-US" sz="1600" b="1" dirty="0"/>
              <a:t> </a:t>
            </a:r>
            <a:r>
              <a:rPr lang="en-US" sz="1600" b="1" dirty="0" err="1"/>
              <a:t>setiap</a:t>
            </a:r>
            <a:r>
              <a:rPr lang="en-US" sz="1600" b="1" dirty="0"/>
              <a:t> </a:t>
            </a:r>
            <a:r>
              <a:rPr lang="en-US" sz="1600" b="1" dirty="0" err="1"/>
              <a:t>muslim</a:t>
            </a:r>
            <a:r>
              <a:rPr lang="en-US" sz="1600" b="1" dirty="0"/>
              <a:t> dan </a:t>
            </a:r>
            <a:r>
              <a:rPr lang="en-US" sz="1600" b="1" dirty="0" err="1"/>
              <a:t>muslimah</a:t>
            </a:r>
            <a:r>
              <a:rPr lang="en-US" sz="1600" b="1" dirty="0"/>
              <a:t> </a:t>
            </a:r>
            <a:r>
              <a:rPr lang="en-US" sz="1600" b="1" dirty="0" err="1"/>
              <a:t>dapat</a:t>
            </a:r>
            <a:r>
              <a:rPr lang="en-US" sz="1600" b="1" dirty="0"/>
              <a:t> </a:t>
            </a:r>
            <a:r>
              <a:rPr lang="en-US" sz="1600" b="1" dirty="0" err="1"/>
              <a:t>menunaikan</a:t>
            </a:r>
            <a:r>
              <a:rPr lang="en-US" sz="1600" b="1" dirty="0"/>
              <a:t> ibadah.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Mendorong</a:t>
            </a:r>
            <a:r>
              <a:rPr lang="en-US" sz="1600" b="1" dirty="0"/>
              <a:t> dan </a:t>
            </a:r>
            <a:r>
              <a:rPr lang="en-US" sz="1600" b="1" dirty="0" err="1"/>
              <a:t>menumbuhkan</a:t>
            </a:r>
            <a:r>
              <a:rPr lang="en-US" sz="1600" b="1" dirty="0"/>
              <a:t> </a:t>
            </a:r>
            <a:r>
              <a:rPr lang="en-US" sz="1600" b="1" dirty="0" err="1"/>
              <a:t>semangat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beribadah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Menumbuhkan</a:t>
            </a:r>
            <a:r>
              <a:rPr lang="en-US" sz="1600" b="1" dirty="0"/>
              <a:t> </a:t>
            </a:r>
            <a:r>
              <a:rPr lang="en-US" sz="1600" b="1" dirty="0" err="1"/>
              <a:t>sikap</a:t>
            </a:r>
            <a:r>
              <a:rPr lang="en-US" sz="1600" b="1" dirty="0"/>
              <a:t> </a:t>
            </a:r>
            <a:r>
              <a:rPr lang="en-US" sz="1600" b="1" dirty="0" err="1"/>
              <a:t>disiplin</a:t>
            </a:r>
            <a:r>
              <a:rPr lang="en-US" sz="1600" b="1" dirty="0"/>
              <a:t> </a:t>
            </a:r>
            <a:r>
              <a:rPr lang="en-US" sz="1600" b="1" dirty="0" err="1"/>
              <a:t>untuk</a:t>
            </a:r>
            <a:r>
              <a:rPr lang="en-US" sz="1600" b="1" dirty="0"/>
              <a:t> </a:t>
            </a:r>
            <a:r>
              <a:rPr lang="en-US" sz="1600" b="1" dirty="0" err="1"/>
              <a:t>tetap</a:t>
            </a:r>
            <a:r>
              <a:rPr lang="en-US" sz="1600" b="1" dirty="0"/>
              <a:t> </a:t>
            </a:r>
            <a:r>
              <a:rPr lang="en-US" sz="1600" b="1" dirty="0" err="1"/>
              <a:t>menunaikan</a:t>
            </a:r>
            <a:r>
              <a:rPr lang="en-US" sz="1600" b="1" dirty="0"/>
              <a:t> ibadah.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adanya</a:t>
            </a:r>
            <a:r>
              <a:rPr lang="en-US" sz="1600" b="1" dirty="0"/>
              <a:t> </a:t>
            </a:r>
            <a:r>
              <a:rPr lang="en-US" sz="1600" b="1" dirty="0" err="1"/>
              <a:t>rukhsah</a:t>
            </a:r>
            <a:r>
              <a:rPr lang="en-US" sz="1600" b="1" dirty="0"/>
              <a:t>, </a:t>
            </a:r>
            <a:r>
              <a:rPr lang="en-US" sz="1600" b="1" dirty="0" err="1"/>
              <a:t>umat</a:t>
            </a:r>
            <a:r>
              <a:rPr lang="en-US" sz="1600" b="1" dirty="0"/>
              <a:t> </a:t>
            </a:r>
            <a:r>
              <a:rPr lang="en-US" sz="1600" b="1" dirty="0" err="1"/>
              <a:t>muslim</a:t>
            </a:r>
            <a:r>
              <a:rPr lang="en-US" sz="1600" b="1" dirty="0"/>
              <a:t> </a:t>
            </a:r>
            <a:r>
              <a:rPr lang="en-US" sz="1600" b="1" dirty="0" err="1"/>
              <a:t>tetap</a:t>
            </a:r>
            <a:r>
              <a:rPr lang="en-US" sz="1600" b="1" dirty="0"/>
              <a:t> </a:t>
            </a:r>
            <a:r>
              <a:rPr lang="en-US" sz="1600" b="1" dirty="0" err="1"/>
              <a:t>harus</a:t>
            </a:r>
            <a:r>
              <a:rPr lang="en-US" sz="1600" b="1" dirty="0"/>
              <a:t> </a:t>
            </a:r>
            <a:r>
              <a:rPr lang="en-US" sz="1600" b="1" dirty="0" err="1"/>
              <a:t>menjaga</a:t>
            </a:r>
            <a:r>
              <a:rPr lang="en-US" sz="1600" b="1" dirty="0"/>
              <a:t> </a:t>
            </a:r>
            <a:r>
              <a:rPr lang="en-US" sz="1600" b="1" dirty="0" err="1"/>
              <a:t>salatnya</a:t>
            </a:r>
            <a:r>
              <a:rPr lang="en-US" sz="1600" b="1" dirty="0"/>
              <a:t> agar </a:t>
            </a:r>
            <a:r>
              <a:rPr lang="en-US" sz="1600" b="1" dirty="0" err="1"/>
              <a:t>dilaksanakan</a:t>
            </a:r>
            <a:r>
              <a:rPr lang="en-US" sz="1600" b="1" dirty="0"/>
              <a:t> pada </a:t>
            </a:r>
            <a:r>
              <a:rPr lang="en-US" sz="1600" b="1" dirty="0" err="1"/>
              <a:t>waktunya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795230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p58"/>
          <p:cNvSpPr txBox="1">
            <a:spLocks noGrp="1"/>
          </p:cNvSpPr>
          <p:nvPr>
            <p:ph type="title"/>
          </p:nvPr>
        </p:nvSpPr>
        <p:spPr>
          <a:xfrm>
            <a:off x="1758291" y="1504774"/>
            <a:ext cx="5307900" cy="22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S</a:t>
            </a:r>
            <a:r>
              <a:rPr lang="en" dirty="0"/>
              <a:t>elamat</a:t>
            </a:r>
            <a:br>
              <a:rPr lang="en" dirty="0"/>
            </a:br>
            <a:r>
              <a:rPr lang="en" dirty="0"/>
              <a:t>belajar!</a:t>
            </a:r>
            <a:endParaRPr dirty="0">
              <a:solidFill>
                <a:schemeClr val="accent3"/>
              </a:solidFill>
            </a:endParaRPr>
          </a:p>
        </p:txBody>
      </p:sp>
      <p:grpSp>
        <p:nvGrpSpPr>
          <p:cNvPr id="1613" name="Google Shape;1613;p58"/>
          <p:cNvGrpSpPr/>
          <p:nvPr/>
        </p:nvGrpSpPr>
        <p:grpSpPr>
          <a:xfrm>
            <a:off x="7185611" y="535030"/>
            <a:ext cx="1042893" cy="1137965"/>
            <a:chOff x="4067906" y="882076"/>
            <a:chExt cx="1487086" cy="1607749"/>
          </a:xfrm>
        </p:grpSpPr>
        <p:grpSp>
          <p:nvGrpSpPr>
            <p:cNvPr id="1614" name="Google Shape;1614;p58"/>
            <p:cNvGrpSpPr/>
            <p:nvPr/>
          </p:nvGrpSpPr>
          <p:grpSpPr>
            <a:xfrm>
              <a:off x="4067906" y="882076"/>
              <a:ext cx="1487086" cy="1607749"/>
              <a:chOff x="2720400" y="1200188"/>
              <a:chExt cx="1058650" cy="1144550"/>
            </a:xfrm>
          </p:grpSpPr>
          <p:sp>
            <p:nvSpPr>
              <p:cNvPr id="1615" name="Google Shape;1615;p58"/>
              <p:cNvSpPr/>
              <p:nvPr/>
            </p:nvSpPr>
            <p:spPr>
              <a:xfrm>
                <a:off x="2720400" y="1217313"/>
                <a:ext cx="1058650" cy="609775"/>
              </a:xfrm>
              <a:custGeom>
                <a:avLst/>
                <a:gdLst/>
                <a:ahLst/>
                <a:cxnLst/>
                <a:rect l="l" t="t" r="r" b="b"/>
                <a:pathLst>
                  <a:path w="42346" h="24391" extrusionOk="0">
                    <a:moveTo>
                      <a:pt x="16325" y="0"/>
                    </a:moveTo>
                    <a:cubicBezTo>
                      <a:pt x="15855" y="0"/>
                      <a:pt x="15378" y="39"/>
                      <a:pt x="14898" y="120"/>
                    </a:cubicBezTo>
                    <a:cubicBezTo>
                      <a:pt x="9666" y="1002"/>
                      <a:pt x="9877" y="6003"/>
                      <a:pt x="11769" y="9762"/>
                    </a:cubicBezTo>
                    <a:cubicBezTo>
                      <a:pt x="10950" y="9571"/>
                      <a:pt x="8604" y="9090"/>
                      <a:pt x="6712" y="9090"/>
                    </a:cubicBezTo>
                    <a:cubicBezTo>
                      <a:pt x="5505" y="9090"/>
                      <a:pt x="4483" y="9285"/>
                      <a:pt x="4160" y="9877"/>
                    </a:cubicBezTo>
                    <a:cubicBezTo>
                      <a:pt x="3149" y="11715"/>
                      <a:pt x="6376" y="14333"/>
                      <a:pt x="7135" y="15171"/>
                    </a:cubicBezTo>
                    <a:cubicBezTo>
                      <a:pt x="6635" y="15017"/>
                      <a:pt x="6124" y="14946"/>
                      <a:pt x="5620" y="14946"/>
                    </a:cubicBezTo>
                    <a:cubicBezTo>
                      <a:pt x="2694" y="14946"/>
                      <a:pt x="1" y="17351"/>
                      <a:pt x="1067" y="20003"/>
                    </a:cubicBezTo>
                    <a:cubicBezTo>
                      <a:pt x="1904" y="22092"/>
                      <a:pt x="4136" y="22783"/>
                      <a:pt x="6577" y="22783"/>
                    </a:cubicBezTo>
                    <a:cubicBezTo>
                      <a:pt x="6740" y="22783"/>
                      <a:pt x="6905" y="22780"/>
                      <a:pt x="7070" y="22774"/>
                    </a:cubicBezTo>
                    <a:cubicBezTo>
                      <a:pt x="8039" y="22735"/>
                      <a:pt x="9032" y="22597"/>
                      <a:pt x="9970" y="22397"/>
                    </a:cubicBezTo>
                    <a:cubicBezTo>
                      <a:pt x="11471" y="22085"/>
                      <a:pt x="12834" y="21623"/>
                      <a:pt x="13768" y="21189"/>
                    </a:cubicBezTo>
                    <a:lnTo>
                      <a:pt x="13768" y="21189"/>
                    </a:lnTo>
                    <a:cubicBezTo>
                      <a:pt x="13164" y="23171"/>
                      <a:pt x="13933" y="23886"/>
                      <a:pt x="15214" y="23974"/>
                    </a:cubicBezTo>
                    <a:cubicBezTo>
                      <a:pt x="15301" y="23980"/>
                      <a:pt x="15390" y="23983"/>
                      <a:pt x="15481" y="23983"/>
                    </a:cubicBezTo>
                    <a:cubicBezTo>
                      <a:pt x="17513" y="23983"/>
                      <a:pt x="20572" y="22648"/>
                      <a:pt x="21663" y="22174"/>
                    </a:cubicBezTo>
                    <a:lnTo>
                      <a:pt x="21663" y="22174"/>
                    </a:lnTo>
                    <a:cubicBezTo>
                      <a:pt x="21197" y="24114"/>
                      <a:pt x="25114" y="24286"/>
                      <a:pt x="26322" y="24366"/>
                    </a:cubicBezTo>
                    <a:cubicBezTo>
                      <a:pt x="26426" y="24375"/>
                      <a:pt x="26525" y="24378"/>
                      <a:pt x="26626" y="24386"/>
                    </a:cubicBezTo>
                    <a:cubicBezTo>
                      <a:pt x="26720" y="24389"/>
                      <a:pt x="26814" y="24391"/>
                      <a:pt x="26908" y="24391"/>
                    </a:cubicBezTo>
                    <a:cubicBezTo>
                      <a:pt x="28464" y="24391"/>
                      <a:pt x="29976" y="23965"/>
                      <a:pt x="31181" y="22994"/>
                    </a:cubicBezTo>
                    <a:cubicBezTo>
                      <a:pt x="31443" y="22781"/>
                      <a:pt x="31686" y="22546"/>
                      <a:pt x="31908" y="22292"/>
                    </a:cubicBezTo>
                    <a:cubicBezTo>
                      <a:pt x="32175" y="22319"/>
                      <a:pt x="32454" y="22332"/>
                      <a:pt x="32742" y="22332"/>
                    </a:cubicBezTo>
                    <a:cubicBezTo>
                      <a:pt x="34903" y="22332"/>
                      <a:pt x="37531" y="21579"/>
                      <a:pt x="38968" y="20085"/>
                    </a:cubicBezTo>
                    <a:cubicBezTo>
                      <a:pt x="40512" y="18481"/>
                      <a:pt x="39466" y="17617"/>
                      <a:pt x="37743" y="17617"/>
                    </a:cubicBezTo>
                    <a:cubicBezTo>
                      <a:pt x="37603" y="17617"/>
                      <a:pt x="37458" y="17622"/>
                      <a:pt x="37310" y="17634"/>
                    </a:cubicBezTo>
                    <a:cubicBezTo>
                      <a:pt x="39860" y="15607"/>
                      <a:pt x="42346" y="11793"/>
                      <a:pt x="39018" y="9104"/>
                    </a:cubicBezTo>
                    <a:cubicBezTo>
                      <a:pt x="38192" y="8434"/>
                      <a:pt x="37362" y="8160"/>
                      <a:pt x="36548" y="8160"/>
                    </a:cubicBezTo>
                    <a:cubicBezTo>
                      <a:pt x="34440" y="8160"/>
                      <a:pt x="32437" y="10002"/>
                      <a:pt x="30868" y="11593"/>
                    </a:cubicBezTo>
                    <a:cubicBezTo>
                      <a:pt x="32611" y="6675"/>
                      <a:pt x="31281" y="5171"/>
                      <a:pt x="29394" y="5171"/>
                    </a:cubicBezTo>
                    <a:cubicBezTo>
                      <a:pt x="27798" y="5171"/>
                      <a:pt x="25805" y="6246"/>
                      <a:pt x="24932" y="7242"/>
                    </a:cubicBezTo>
                    <a:cubicBezTo>
                      <a:pt x="24171" y="3111"/>
                      <a:pt x="20517" y="0"/>
                      <a:pt x="1632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58"/>
              <p:cNvSpPr/>
              <p:nvPr/>
            </p:nvSpPr>
            <p:spPr>
              <a:xfrm>
                <a:off x="3070200" y="1549088"/>
                <a:ext cx="340525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13621" h="6311" extrusionOk="0">
                    <a:moveTo>
                      <a:pt x="5614" y="2956"/>
                    </a:moveTo>
                    <a:cubicBezTo>
                      <a:pt x="7057" y="3091"/>
                      <a:pt x="8811" y="5073"/>
                      <a:pt x="9247" y="6310"/>
                    </a:cubicBezTo>
                    <a:cubicBezTo>
                      <a:pt x="9972" y="4672"/>
                      <a:pt x="11434" y="2286"/>
                      <a:pt x="13442" y="2501"/>
                    </a:cubicBezTo>
                    <a:cubicBezTo>
                      <a:pt x="13503" y="2508"/>
                      <a:pt x="13562" y="2520"/>
                      <a:pt x="13620" y="2528"/>
                    </a:cubicBezTo>
                    <a:cubicBezTo>
                      <a:pt x="13352" y="1051"/>
                      <a:pt x="12604" y="1"/>
                      <a:pt x="10732" y="238"/>
                    </a:cubicBezTo>
                    <a:cubicBezTo>
                      <a:pt x="8702" y="496"/>
                      <a:pt x="8066" y="2935"/>
                      <a:pt x="8066" y="2935"/>
                    </a:cubicBezTo>
                    <a:cubicBezTo>
                      <a:pt x="6598" y="1924"/>
                      <a:pt x="4618" y="1145"/>
                      <a:pt x="2819" y="1670"/>
                    </a:cubicBezTo>
                    <a:cubicBezTo>
                      <a:pt x="874" y="2239"/>
                      <a:pt x="109" y="3866"/>
                      <a:pt x="1" y="5707"/>
                    </a:cubicBezTo>
                    <a:lnTo>
                      <a:pt x="7" y="5707"/>
                    </a:lnTo>
                    <a:cubicBezTo>
                      <a:pt x="1255" y="3809"/>
                      <a:pt x="2705" y="2683"/>
                      <a:pt x="5614" y="2956"/>
                    </a:cubicBezTo>
                    <a:close/>
                  </a:path>
                </a:pathLst>
              </a:custGeom>
              <a:solidFill>
                <a:srgbClr val="5C463F">
                  <a:alpha val="482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58"/>
              <p:cNvSpPr/>
              <p:nvPr/>
            </p:nvSpPr>
            <p:spPr>
              <a:xfrm>
                <a:off x="2735050" y="1618413"/>
                <a:ext cx="218875" cy="1399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5598" extrusionOk="0">
                    <a:moveTo>
                      <a:pt x="6362" y="576"/>
                    </a:moveTo>
                    <a:cubicBezTo>
                      <a:pt x="5231" y="1"/>
                      <a:pt x="2850" y="61"/>
                      <a:pt x="1009" y="724"/>
                    </a:cubicBezTo>
                    <a:cubicBezTo>
                      <a:pt x="285" y="1621"/>
                      <a:pt x="0" y="2765"/>
                      <a:pt x="481" y="3959"/>
                    </a:cubicBezTo>
                    <a:cubicBezTo>
                      <a:pt x="712" y="4541"/>
                      <a:pt x="1083" y="5056"/>
                      <a:pt x="1562" y="5460"/>
                    </a:cubicBezTo>
                    <a:cubicBezTo>
                      <a:pt x="2548" y="5598"/>
                      <a:pt x="3597" y="5497"/>
                      <a:pt x="4478" y="5179"/>
                    </a:cubicBezTo>
                    <a:cubicBezTo>
                      <a:pt x="5934" y="4658"/>
                      <a:pt x="8754" y="1793"/>
                      <a:pt x="6362" y="576"/>
                    </a:cubicBezTo>
                    <a:close/>
                  </a:path>
                </a:pathLst>
              </a:custGeom>
              <a:solidFill>
                <a:srgbClr val="5C463F">
                  <a:alpha val="482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58"/>
              <p:cNvSpPr/>
              <p:nvPr/>
            </p:nvSpPr>
            <p:spPr>
              <a:xfrm>
                <a:off x="3500375" y="1387763"/>
                <a:ext cx="240225" cy="246850"/>
              </a:xfrm>
              <a:custGeom>
                <a:avLst/>
                <a:gdLst/>
                <a:ahLst/>
                <a:cxnLst/>
                <a:rect l="l" t="t" r="r" b="b"/>
                <a:pathLst>
                  <a:path w="9609" h="9874" extrusionOk="0">
                    <a:moveTo>
                      <a:pt x="910" y="5362"/>
                    </a:moveTo>
                    <a:cubicBezTo>
                      <a:pt x="206" y="8246"/>
                      <a:pt x="3094" y="9873"/>
                      <a:pt x="5529" y="8912"/>
                    </a:cubicBezTo>
                    <a:cubicBezTo>
                      <a:pt x="6995" y="8332"/>
                      <a:pt x="8251" y="7307"/>
                      <a:pt x="9340" y="6166"/>
                    </a:cubicBezTo>
                    <a:cubicBezTo>
                      <a:pt x="9608" y="4820"/>
                      <a:pt x="9258" y="3449"/>
                      <a:pt x="7819" y="2285"/>
                    </a:cubicBezTo>
                    <a:cubicBezTo>
                      <a:pt x="5000" y="1"/>
                      <a:pt x="2143" y="2316"/>
                      <a:pt x="0" y="4444"/>
                    </a:cubicBezTo>
                    <a:cubicBezTo>
                      <a:pt x="487" y="4334"/>
                      <a:pt x="1057" y="4759"/>
                      <a:pt x="910" y="5362"/>
                    </a:cubicBezTo>
                    <a:close/>
                  </a:path>
                </a:pathLst>
              </a:custGeom>
              <a:solidFill>
                <a:srgbClr val="5C463F">
                  <a:alpha val="482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58"/>
              <p:cNvSpPr/>
              <p:nvPr/>
            </p:nvSpPr>
            <p:spPr>
              <a:xfrm>
                <a:off x="2803075" y="1200188"/>
                <a:ext cx="766425" cy="406475"/>
              </a:xfrm>
              <a:custGeom>
                <a:avLst/>
                <a:gdLst/>
                <a:ahLst/>
                <a:cxnLst/>
                <a:rect l="l" t="t" r="r" b="b"/>
                <a:pathLst>
                  <a:path w="30657" h="16259" extrusionOk="0">
                    <a:moveTo>
                      <a:pt x="3316" y="15342"/>
                    </a:moveTo>
                    <a:cubicBezTo>
                      <a:pt x="4672" y="16011"/>
                      <a:pt x="6318" y="16259"/>
                      <a:pt x="7666" y="16137"/>
                    </a:cubicBezTo>
                    <a:cubicBezTo>
                      <a:pt x="10666" y="15867"/>
                      <a:pt x="10626" y="13575"/>
                      <a:pt x="10241" y="11133"/>
                    </a:cubicBezTo>
                    <a:cubicBezTo>
                      <a:pt x="10241" y="11133"/>
                      <a:pt x="17092" y="15044"/>
                      <a:pt x="20484" y="8512"/>
                    </a:cubicBezTo>
                    <a:cubicBezTo>
                      <a:pt x="20484" y="8512"/>
                      <a:pt x="20007" y="11525"/>
                      <a:pt x="21555" y="12768"/>
                    </a:cubicBezTo>
                    <a:cubicBezTo>
                      <a:pt x="23501" y="14328"/>
                      <a:pt x="26363" y="14104"/>
                      <a:pt x="27437" y="12290"/>
                    </a:cubicBezTo>
                    <a:cubicBezTo>
                      <a:pt x="27488" y="12204"/>
                      <a:pt x="27554" y="12128"/>
                      <a:pt x="27633" y="12068"/>
                    </a:cubicBezTo>
                    <a:cubicBezTo>
                      <a:pt x="30656" y="3250"/>
                      <a:pt x="23515" y="5771"/>
                      <a:pt x="21625" y="7927"/>
                    </a:cubicBezTo>
                    <a:cubicBezTo>
                      <a:pt x="20779" y="3332"/>
                      <a:pt x="16354" y="1"/>
                      <a:pt x="11591" y="805"/>
                    </a:cubicBezTo>
                    <a:cubicBezTo>
                      <a:pt x="6359" y="1686"/>
                      <a:pt x="6570" y="6688"/>
                      <a:pt x="8464" y="10447"/>
                    </a:cubicBezTo>
                    <a:cubicBezTo>
                      <a:pt x="7121" y="10134"/>
                      <a:pt x="1684" y="9043"/>
                      <a:pt x="853" y="10562"/>
                    </a:cubicBezTo>
                    <a:cubicBezTo>
                      <a:pt x="1" y="12115"/>
                      <a:pt x="2164" y="14219"/>
                      <a:pt x="3316" y="15342"/>
                    </a:cubicBezTo>
                    <a:close/>
                  </a:path>
                </a:pathLst>
              </a:custGeom>
              <a:solidFill>
                <a:srgbClr val="5C463F">
                  <a:alpha val="482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58"/>
              <p:cNvSpPr/>
              <p:nvPr/>
            </p:nvSpPr>
            <p:spPr>
              <a:xfrm>
                <a:off x="3202225" y="1792138"/>
                <a:ext cx="297750" cy="417475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6699" extrusionOk="0">
                    <a:moveTo>
                      <a:pt x="11909" y="1"/>
                    </a:moveTo>
                    <a:cubicBezTo>
                      <a:pt x="10705" y="972"/>
                      <a:pt x="9191" y="1398"/>
                      <a:pt x="7635" y="1398"/>
                    </a:cubicBezTo>
                    <a:cubicBezTo>
                      <a:pt x="7541" y="1398"/>
                      <a:pt x="7447" y="1396"/>
                      <a:pt x="7353" y="1393"/>
                    </a:cubicBezTo>
                    <a:cubicBezTo>
                      <a:pt x="7238" y="1562"/>
                      <a:pt x="3526" y="6987"/>
                      <a:pt x="1898" y="9784"/>
                    </a:cubicBezTo>
                    <a:cubicBezTo>
                      <a:pt x="2925" y="9135"/>
                      <a:pt x="3990" y="8775"/>
                      <a:pt x="5180" y="8637"/>
                    </a:cubicBezTo>
                    <a:lnTo>
                      <a:pt x="5180" y="8637"/>
                    </a:lnTo>
                    <a:cubicBezTo>
                      <a:pt x="3629" y="11077"/>
                      <a:pt x="1971" y="13747"/>
                      <a:pt x="1" y="16699"/>
                    </a:cubicBezTo>
                    <a:cubicBezTo>
                      <a:pt x="171" y="16521"/>
                      <a:pt x="5610" y="10870"/>
                      <a:pt x="9219" y="6387"/>
                    </a:cubicBezTo>
                    <a:lnTo>
                      <a:pt x="9219" y="6387"/>
                    </a:lnTo>
                    <a:lnTo>
                      <a:pt x="6345" y="6749"/>
                    </a:lnTo>
                    <a:cubicBezTo>
                      <a:pt x="6661" y="6218"/>
                      <a:pt x="9953" y="2644"/>
                      <a:pt x="119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58"/>
              <p:cNvSpPr/>
              <p:nvPr/>
            </p:nvSpPr>
            <p:spPr>
              <a:xfrm>
                <a:off x="3366700" y="1792163"/>
                <a:ext cx="133225" cy="69625"/>
              </a:xfrm>
              <a:custGeom>
                <a:avLst/>
                <a:gdLst/>
                <a:ahLst/>
                <a:cxnLst/>
                <a:rect l="l" t="t" r="r" b="b"/>
                <a:pathLst>
                  <a:path w="5329" h="2785" extrusionOk="0">
                    <a:moveTo>
                      <a:pt x="5329" y="1"/>
                    </a:moveTo>
                    <a:lnTo>
                      <a:pt x="5329" y="1"/>
                    </a:lnTo>
                    <a:cubicBezTo>
                      <a:pt x="4125" y="972"/>
                      <a:pt x="2613" y="1397"/>
                      <a:pt x="1057" y="1397"/>
                    </a:cubicBezTo>
                    <a:cubicBezTo>
                      <a:pt x="963" y="1397"/>
                      <a:pt x="868" y="1395"/>
                      <a:pt x="774" y="1392"/>
                    </a:cubicBezTo>
                    <a:cubicBezTo>
                      <a:pt x="743" y="1438"/>
                      <a:pt x="446" y="1871"/>
                      <a:pt x="0" y="2531"/>
                    </a:cubicBezTo>
                    <a:cubicBezTo>
                      <a:pt x="603" y="2704"/>
                      <a:pt x="1207" y="2784"/>
                      <a:pt x="1805" y="2784"/>
                    </a:cubicBezTo>
                    <a:cubicBezTo>
                      <a:pt x="2285" y="2784"/>
                      <a:pt x="2761" y="2733"/>
                      <a:pt x="3232" y="2635"/>
                    </a:cubicBezTo>
                    <a:cubicBezTo>
                      <a:pt x="3973" y="1747"/>
                      <a:pt x="4717" y="828"/>
                      <a:pt x="5329" y="1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58"/>
              <p:cNvSpPr/>
              <p:nvPr/>
            </p:nvSpPr>
            <p:spPr>
              <a:xfrm>
                <a:off x="3202225" y="2008063"/>
                <a:ext cx="156750" cy="201550"/>
              </a:xfrm>
              <a:custGeom>
                <a:avLst/>
                <a:gdLst/>
                <a:ahLst/>
                <a:cxnLst/>
                <a:rect l="l" t="t" r="r" b="b"/>
                <a:pathLst>
                  <a:path w="6270" h="8062" extrusionOk="0">
                    <a:moveTo>
                      <a:pt x="6270" y="0"/>
                    </a:moveTo>
                    <a:cubicBezTo>
                      <a:pt x="5850" y="49"/>
                      <a:pt x="5434" y="129"/>
                      <a:pt x="5027" y="241"/>
                    </a:cubicBezTo>
                    <a:cubicBezTo>
                      <a:pt x="3520" y="2615"/>
                      <a:pt x="1907" y="5206"/>
                      <a:pt x="1" y="8062"/>
                    </a:cubicBezTo>
                    <a:cubicBezTo>
                      <a:pt x="89" y="7969"/>
                      <a:pt x="1627" y="6370"/>
                      <a:pt x="3591" y="4224"/>
                    </a:cubicBezTo>
                    <a:cubicBezTo>
                      <a:pt x="4537" y="2743"/>
                      <a:pt x="5420" y="1335"/>
                      <a:pt x="6270" y="0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58"/>
              <p:cNvSpPr/>
              <p:nvPr/>
            </p:nvSpPr>
            <p:spPr>
              <a:xfrm>
                <a:off x="3249650" y="1825713"/>
                <a:ext cx="167175" cy="211025"/>
              </a:xfrm>
              <a:custGeom>
                <a:avLst/>
                <a:gdLst/>
                <a:ahLst/>
                <a:cxnLst/>
                <a:rect l="l" t="t" r="r" b="b"/>
                <a:pathLst>
                  <a:path w="6687" h="8441" extrusionOk="0">
                    <a:moveTo>
                      <a:pt x="6671" y="49"/>
                    </a:moveTo>
                    <a:lnTo>
                      <a:pt x="6686" y="1"/>
                    </a:lnTo>
                    <a:cubicBezTo>
                      <a:pt x="6278" y="48"/>
                      <a:pt x="5866" y="64"/>
                      <a:pt x="5456" y="50"/>
                    </a:cubicBezTo>
                    <a:cubicBezTo>
                      <a:pt x="5341" y="219"/>
                      <a:pt x="1627" y="5644"/>
                      <a:pt x="1" y="8441"/>
                    </a:cubicBezTo>
                    <a:cubicBezTo>
                      <a:pt x="482" y="8134"/>
                      <a:pt x="998" y="7883"/>
                      <a:pt x="1537" y="7692"/>
                    </a:cubicBezTo>
                    <a:cubicBezTo>
                      <a:pt x="3312" y="4778"/>
                      <a:pt x="6440" y="205"/>
                      <a:pt x="6546" y="50"/>
                    </a:cubicBezTo>
                    <a:cubicBezTo>
                      <a:pt x="6588" y="52"/>
                      <a:pt x="6630" y="48"/>
                      <a:pt x="6671" y="49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58"/>
              <p:cNvSpPr/>
              <p:nvPr/>
            </p:nvSpPr>
            <p:spPr>
              <a:xfrm>
                <a:off x="2901150" y="1771638"/>
                <a:ext cx="360825" cy="573100"/>
              </a:xfrm>
              <a:custGeom>
                <a:avLst/>
                <a:gdLst/>
                <a:ahLst/>
                <a:cxnLst/>
                <a:rect l="l" t="t" r="r" b="b"/>
                <a:pathLst>
                  <a:path w="14433" h="22924" extrusionOk="0">
                    <a:moveTo>
                      <a:pt x="14433" y="1"/>
                    </a:moveTo>
                    <a:lnTo>
                      <a:pt x="14433" y="1"/>
                    </a:lnTo>
                    <a:cubicBezTo>
                      <a:pt x="13342" y="475"/>
                      <a:pt x="10283" y="1810"/>
                      <a:pt x="8251" y="1810"/>
                    </a:cubicBezTo>
                    <a:cubicBezTo>
                      <a:pt x="8160" y="1810"/>
                      <a:pt x="8071" y="1807"/>
                      <a:pt x="7984" y="1801"/>
                    </a:cubicBezTo>
                    <a:cubicBezTo>
                      <a:pt x="6703" y="3329"/>
                      <a:pt x="4726" y="8462"/>
                      <a:pt x="3809" y="10315"/>
                    </a:cubicBezTo>
                    <a:cubicBezTo>
                      <a:pt x="4975" y="9600"/>
                      <a:pt x="6699" y="8916"/>
                      <a:pt x="8358" y="8900"/>
                    </a:cubicBezTo>
                    <a:lnTo>
                      <a:pt x="8358" y="8900"/>
                    </a:lnTo>
                    <a:cubicBezTo>
                      <a:pt x="5072" y="14875"/>
                      <a:pt x="266" y="22499"/>
                      <a:pt x="0" y="22924"/>
                    </a:cubicBezTo>
                    <a:cubicBezTo>
                      <a:pt x="355" y="22520"/>
                      <a:pt x="6011" y="15991"/>
                      <a:pt x="8281" y="13301"/>
                    </a:cubicBezTo>
                    <a:cubicBezTo>
                      <a:pt x="10293" y="10916"/>
                      <a:pt x="12124" y="8387"/>
                      <a:pt x="14067" y="5956"/>
                    </a:cubicBezTo>
                    <a:cubicBezTo>
                      <a:pt x="13844" y="5913"/>
                      <a:pt x="13585" y="5894"/>
                      <a:pt x="13304" y="5894"/>
                    </a:cubicBezTo>
                    <a:cubicBezTo>
                      <a:pt x="11696" y="5894"/>
                      <a:pt x="9396" y="6503"/>
                      <a:pt x="9396" y="6503"/>
                    </a:cubicBezTo>
                    <a:cubicBezTo>
                      <a:pt x="9396" y="6503"/>
                      <a:pt x="12282" y="2216"/>
                      <a:pt x="144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58"/>
              <p:cNvSpPr/>
              <p:nvPr/>
            </p:nvSpPr>
            <p:spPr>
              <a:xfrm>
                <a:off x="3074125" y="1771638"/>
                <a:ext cx="187850" cy="95600"/>
              </a:xfrm>
              <a:custGeom>
                <a:avLst/>
                <a:gdLst/>
                <a:ahLst/>
                <a:cxnLst/>
                <a:rect l="l" t="t" r="r" b="b"/>
                <a:pathLst>
                  <a:path w="7514" h="3824" extrusionOk="0">
                    <a:moveTo>
                      <a:pt x="7514" y="1"/>
                    </a:moveTo>
                    <a:lnTo>
                      <a:pt x="7514" y="1"/>
                    </a:lnTo>
                    <a:cubicBezTo>
                      <a:pt x="6423" y="475"/>
                      <a:pt x="3364" y="1810"/>
                      <a:pt x="1332" y="1810"/>
                    </a:cubicBezTo>
                    <a:cubicBezTo>
                      <a:pt x="1241" y="1810"/>
                      <a:pt x="1152" y="1807"/>
                      <a:pt x="1065" y="1801"/>
                    </a:cubicBezTo>
                    <a:cubicBezTo>
                      <a:pt x="745" y="2183"/>
                      <a:pt x="381" y="2791"/>
                      <a:pt x="0" y="3517"/>
                    </a:cubicBezTo>
                    <a:cubicBezTo>
                      <a:pt x="500" y="3738"/>
                      <a:pt x="1042" y="3824"/>
                      <a:pt x="1579" y="3824"/>
                    </a:cubicBezTo>
                    <a:cubicBezTo>
                      <a:pt x="3101" y="3824"/>
                      <a:pt x="4594" y="3142"/>
                      <a:pt x="5045" y="2941"/>
                    </a:cubicBezTo>
                    <a:cubicBezTo>
                      <a:pt x="5849" y="1890"/>
                      <a:pt x="6731" y="808"/>
                      <a:pt x="7514" y="1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58"/>
              <p:cNvSpPr/>
              <p:nvPr/>
            </p:nvSpPr>
            <p:spPr>
              <a:xfrm>
                <a:off x="3236975" y="1771638"/>
                <a:ext cx="25000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427" extrusionOk="0">
                    <a:moveTo>
                      <a:pt x="913" y="91"/>
                    </a:moveTo>
                    <a:cubicBezTo>
                      <a:pt x="942" y="61"/>
                      <a:pt x="971" y="31"/>
                      <a:pt x="1000" y="1"/>
                    </a:cubicBezTo>
                    <a:cubicBezTo>
                      <a:pt x="756" y="107"/>
                      <a:pt x="409" y="257"/>
                      <a:pt x="1" y="426"/>
                    </a:cubicBezTo>
                    <a:cubicBezTo>
                      <a:pt x="318" y="316"/>
                      <a:pt x="625" y="203"/>
                      <a:pt x="913" y="9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58"/>
              <p:cNvSpPr/>
              <p:nvPr/>
            </p:nvSpPr>
            <p:spPr>
              <a:xfrm>
                <a:off x="2901150" y="1978863"/>
                <a:ext cx="249050" cy="365875"/>
              </a:xfrm>
              <a:custGeom>
                <a:avLst/>
                <a:gdLst/>
                <a:ahLst/>
                <a:cxnLst/>
                <a:rect l="l" t="t" r="r" b="b"/>
                <a:pathLst>
                  <a:path w="9962" h="14635" extrusionOk="0">
                    <a:moveTo>
                      <a:pt x="9961" y="0"/>
                    </a:moveTo>
                    <a:cubicBezTo>
                      <a:pt x="8685" y="13"/>
                      <a:pt x="7375" y="421"/>
                      <a:pt x="6304" y="935"/>
                    </a:cubicBezTo>
                    <a:cubicBezTo>
                      <a:pt x="6971" y="743"/>
                      <a:pt x="7669" y="618"/>
                      <a:pt x="8358" y="611"/>
                    </a:cubicBezTo>
                    <a:cubicBezTo>
                      <a:pt x="5072" y="6586"/>
                      <a:pt x="267" y="14210"/>
                      <a:pt x="0" y="14635"/>
                    </a:cubicBezTo>
                    <a:cubicBezTo>
                      <a:pt x="207" y="14399"/>
                      <a:pt x="2222" y="12075"/>
                      <a:pt x="4312" y="9647"/>
                    </a:cubicBezTo>
                    <a:cubicBezTo>
                      <a:pt x="6013" y="6862"/>
                      <a:pt x="8204" y="3196"/>
                      <a:pt x="9961" y="0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58"/>
              <p:cNvSpPr/>
              <p:nvPr/>
            </p:nvSpPr>
            <p:spPr>
              <a:xfrm>
                <a:off x="2996375" y="1814913"/>
                <a:ext cx="134825" cy="214650"/>
              </a:xfrm>
              <a:custGeom>
                <a:avLst/>
                <a:gdLst/>
                <a:ahLst/>
                <a:cxnLst/>
                <a:rect l="l" t="t" r="r" b="b"/>
                <a:pathLst>
                  <a:path w="5393" h="8586" extrusionOk="0">
                    <a:moveTo>
                      <a:pt x="5392" y="0"/>
                    </a:moveTo>
                    <a:cubicBezTo>
                      <a:pt x="4958" y="66"/>
                      <a:pt x="4545" y="95"/>
                      <a:pt x="4175" y="70"/>
                    </a:cubicBezTo>
                    <a:cubicBezTo>
                      <a:pt x="2894" y="1598"/>
                      <a:pt x="917" y="6732"/>
                      <a:pt x="0" y="8585"/>
                    </a:cubicBezTo>
                    <a:cubicBezTo>
                      <a:pt x="487" y="8286"/>
                      <a:pt x="1073" y="7996"/>
                      <a:pt x="1709" y="7755"/>
                    </a:cubicBezTo>
                    <a:cubicBezTo>
                      <a:pt x="2569" y="5948"/>
                      <a:pt x="4177" y="1870"/>
                      <a:pt x="5392" y="0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58"/>
              <p:cNvSpPr/>
              <p:nvPr/>
            </p:nvSpPr>
            <p:spPr>
              <a:xfrm>
                <a:off x="2813750" y="1777238"/>
                <a:ext cx="173125" cy="245875"/>
              </a:xfrm>
              <a:custGeom>
                <a:avLst/>
                <a:gdLst/>
                <a:ahLst/>
                <a:cxnLst/>
                <a:rect l="l" t="t" r="r" b="b"/>
                <a:pathLst>
                  <a:path w="6925" h="9835" extrusionOk="0">
                    <a:moveTo>
                      <a:pt x="6236" y="0"/>
                    </a:moveTo>
                    <a:cubicBezTo>
                      <a:pt x="5298" y="200"/>
                      <a:pt x="4305" y="339"/>
                      <a:pt x="3336" y="377"/>
                    </a:cubicBezTo>
                    <a:cubicBezTo>
                      <a:pt x="2332" y="2186"/>
                      <a:pt x="940" y="5086"/>
                      <a:pt x="896" y="5175"/>
                    </a:cubicBezTo>
                    <a:cubicBezTo>
                      <a:pt x="1012" y="5121"/>
                      <a:pt x="2824" y="4248"/>
                      <a:pt x="3698" y="3850"/>
                    </a:cubicBezTo>
                    <a:lnTo>
                      <a:pt x="3698" y="3850"/>
                    </a:lnTo>
                    <a:cubicBezTo>
                      <a:pt x="2381" y="5798"/>
                      <a:pt x="1330" y="7892"/>
                      <a:pt x="0" y="9835"/>
                    </a:cubicBezTo>
                    <a:cubicBezTo>
                      <a:pt x="1238" y="8580"/>
                      <a:pt x="6228" y="3058"/>
                      <a:pt x="6925" y="1692"/>
                    </a:cubicBezTo>
                    <a:lnTo>
                      <a:pt x="6925" y="1692"/>
                    </a:lnTo>
                    <a:cubicBezTo>
                      <a:pt x="6117" y="1794"/>
                      <a:pt x="4967" y="2081"/>
                      <a:pt x="4967" y="2081"/>
                    </a:cubicBezTo>
                    <a:cubicBezTo>
                      <a:pt x="5244" y="1550"/>
                      <a:pt x="5702" y="815"/>
                      <a:pt x="6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58"/>
              <p:cNvSpPr/>
              <p:nvPr/>
            </p:nvSpPr>
            <p:spPr>
              <a:xfrm>
                <a:off x="2885750" y="1777238"/>
                <a:ext cx="83925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3357" h="1366" extrusionOk="0">
                    <a:moveTo>
                      <a:pt x="3356" y="0"/>
                    </a:moveTo>
                    <a:cubicBezTo>
                      <a:pt x="2417" y="200"/>
                      <a:pt x="1425" y="338"/>
                      <a:pt x="454" y="377"/>
                    </a:cubicBezTo>
                    <a:cubicBezTo>
                      <a:pt x="309" y="638"/>
                      <a:pt x="157" y="924"/>
                      <a:pt x="0" y="1220"/>
                    </a:cubicBezTo>
                    <a:cubicBezTo>
                      <a:pt x="387" y="1319"/>
                      <a:pt x="769" y="1365"/>
                      <a:pt x="1146" y="1365"/>
                    </a:cubicBezTo>
                    <a:cubicBezTo>
                      <a:pt x="1655" y="1365"/>
                      <a:pt x="2153" y="1281"/>
                      <a:pt x="2638" y="1128"/>
                    </a:cubicBezTo>
                    <a:cubicBezTo>
                      <a:pt x="2850" y="781"/>
                      <a:pt x="3094" y="400"/>
                      <a:pt x="3356" y="0"/>
                    </a:cubicBezTo>
                    <a:close/>
                  </a:path>
                </a:pathLst>
              </a:custGeom>
              <a:solidFill>
                <a:srgbClr val="FFAA21">
                  <a:alpha val="42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31" name="Google Shape;1631;p58"/>
            <p:cNvSpPr/>
            <p:nvPr/>
          </p:nvSpPr>
          <p:spPr>
            <a:xfrm>
              <a:off x="4230746" y="1705908"/>
              <a:ext cx="125053" cy="171654"/>
            </a:xfrm>
            <a:custGeom>
              <a:avLst/>
              <a:gdLst/>
              <a:ahLst/>
              <a:cxnLst/>
              <a:rect l="l" t="t" r="r" b="b"/>
              <a:pathLst>
                <a:path w="3561" h="4888" extrusionOk="0">
                  <a:moveTo>
                    <a:pt x="3560" y="0"/>
                  </a:moveTo>
                  <a:cubicBezTo>
                    <a:pt x="3187" y="43"/>
                    <a:pt x="2812" y="76"/>
                    <a:pt x="2441" y="91"/>
                  </a:cubicBezTo>
                  <a:cubicBezTo>
                    <a:pt x="1437" y="1900"/>
                    <a:pt x="43" y="4800"/>
                    <a:pt x="1" y="4888"/>
                  </a:cubicBezTo>
                  <a:cubicBezTo>
                    <a:pt x="66" y="4859"/>
                    <a:pt x="669" y="4569"/>
                    <a:pt x="1339" y="4251"/>
                  </a:cubicBezTo>
                  <a:cubicBezTo>
                    <a:pt x="1813" y="3278"/>
                    <a:pt x="2742" y="1401"/>
                    <a:pt x="3468" y="91"/>
                  </a:cubicBezTo>
                  <a:cubicBezTo>
                    <a:pt x="3492" y="90"/>
                    <a:pt x="3517" y="87"/>
                    <a:pt x="3541" y="85"/>
                  </a:cubicBezTo>
                  <a:cubicBezTo>
                    <a:pt x="3547" y="58"/>
                    <a:pt x="3555" y="29"/>
                    <a:pt x="3560" y="0"/>
                  </a:cubicBezTo>
                  <a:close/>
                </a:path>
              </a:pathLst>
            </a:custGeom>
            <a:solidFill>
              <a:srgbClr val="FFAA21">
                <a:alpha val="42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58"/>
            <p:cNvSpPr/>
            <p:nvPr/>
          </p:nvSpPr>
          <p:spPr>
            <a:xfrm>
              <a:off x="4189867" y="1838765"/>
              <a:ext cx="165930" cy="210178"/>
            </a:xfrm>
            <a:custGeom>
              <a:avLst/>
              <a:gdLst/>
              <a:ahLst/>
              <a:cxnLst/>
              <a:rect l="l" t="t" r="r" b="b"/>
              <a:pathLst>
                <a:path w="4725" h="5985" extrusionOk="0">
                  <a:moveTo>
                    <a:pt x="4724" y="0"/>
                  </a:moveTo>
                  <a:cubicBezTo>
                    <a:pt x="4338" y="176"/>
                    <a:pt x="3769" y="445"/>
                    <a:pt x="3242" y="695"/>
                  </a:cubicBezTo>
                  <a:cubicBezTo>
                    <a:pt x="2131" y="2439"/>
                    <a:pt x="1173" y="4269"/>
                    <a:pt x="0" y="5985"/>
                  </a:cubicBezTo>
                  <a:cubicBezTo>
                    <a:pt x="546" y="5430"/>
                    <a:pt x="1825" y="4044"/>
                    <a:pt x="3144" y="2552"/>
                  </a:cubicBezTo>
                  <a:cubicBezTo>
                    <a:pt x="3651" y="1689"/>
                    <a:pt x="4163" y="833"/>
                    <a:pt x="4724" y="0"/>
                  </a:cubicBezTo>
                  <a:close/>
                </a:path>
              </a:pathLst>
            </a:custGeom>
            <a:solidFill>
              <a:srgbClr val="FFAA21">
                <a:alpha val="42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3" name="Google Shape;1633;p58"/>
          <p:cNvGrpSpPr/>
          <p:nvPr/>
        </p:nvGrpSpPr>
        <p:grpSpPr>
          <a:xfrm rot="-261097">
            <a:off x="903797" y="384385"/>
            <a:ext cx="1529370" cy="1024796"/>
            <a:chOff x="2546620" y="2111019"/>
            <a:chExt cx="2244570" cy="1490808"/>
          </a:xfrm>
        </p:grpSpPr>
        <p:sp>
          <p:nvSpPr>
            <p:cNvPr id="1634" name="Google Shape;1634;p58"/>
            <p:cNvSpPr/>
            <p:nvPr/>
          </p:nvSpPr>
          <p:spPr>
            <a:xfrm>
              <a:off x="2989557" y="3566464"/>
              <a:ext cx="31852" cy="35363"/>
            </a:xfrm>
            <a:custGeom>
              <a:avLst/>
              <a:gdLst/>
              <a:ahLst/>
              <a:cxnLst/>
              <a:rect l="l" t="t" r="r" b="b"/>
              <a:pathLst>
                <a:path w="907" h="1007" extrusionOk="0">
                  <a:moveTo>
                    <a:pt x="555" y="0"/>
                  </a:moveTo>
                  <a:cubicBezTo>
                    <a:pt x="125" y="215"/>
                    <a:pt x="1" y="528"/>
                    <a:pt x="25" y="535"/>
                  </a:cubicBezTo>
                  <a:cubicBezTo>
                    <a:pt x="44" y="543"/>
                    <a:pt x="213" y="753"/>
                    <a:pt x="288" y="1003"/>
                  </a:cubicBezTo>
                  <a:lnTo>
                    <a:pt x="288" y="1006"/>
                  </a:lnTo>
                  <a:cubicBezTo>
                    <a:pt x="319" y="985"/>
                    <a:pt x="343" y="965"/>
                    <a:pt x="365" y="951"/>
                  </a:cubicBezTo>
                  <a:cubicBezTo>
                    <a:pt x="432" y="906"/>
                    <a:pt x="793" y="712"/>
                    <a:pt x="850" y="645"/>
                  </a:cubicBezTo>
                  <a:cubicBezTo>
                    <a:pt x="907" y="578"/>
                    <a:pt x="657" y="6"/>
                    <a:pt x="5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58"/>
            <p:cNvSpPr/>
            <p:nvPr/>
          </p:nvSpPr>
          <p:spPr>
            <a:xfrm>
              <a:off x="2973297" y="3566323"/>
              <a:ext cx="35750" cy="33151"/>
            </a:xfrm>
            <a:custGeom>
              <a:avLst/>
              <a:gdLst/>
              <a:ahLst/>
              <a:cxnLst/>
              <a:rect l="l" t="t" r="r" b="b"/>
              <a:pathLst>
                <a:path w="1018" h="944" extrusionOk="0">
                  <a:moveTo>
                    <a:pt x="855" y="0"/>
                  </a:moveTo>
                  <a:cubicBezTo>
                    <a:pt x="622" y="0"/>
                    <a:pt x="216" y="22"/>
                    <a:pt x="123" y="165"/>
                  </a:cubicBezTo>
                  <a:cubicBezTo>
                    <a:pt x="0" y="354"/>
                    <a:pt x="34" y="943"/>
                    <a:pt x="35" y="943"/>
                  </a:cubicBezTo>
                  <a:cubicBezTo>
                    <a:pt x="181" y="628"/>
                    <a:pt x="488" y="539"/>
                    <a:pt x="488" y="539"/>
                  </a:cubicBezTo>
                  <a:cubicBezTo>
                    <a:pt x="464" y="532"/>
                    <a:pt x="588" y="219"/>
                    <a:pt x="1018" y="4"/>
                  </a:cubicBezTo>
                  <a:cubicBezTo>
                    <a:pt x="1002" y="3"/>
                    <a:pt x="940" y="0"/>
                    <a:pt x="8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58"/>
            <p:cNvSpPr/>
            <p:nvPr/>
          </p:nvSpPr>
          <p:spPr>
            <a:xfrm>
              <a:off x="2736816" y="3422973"/>
              <a:ext cx="51974" cy="27567"/>
            </a:xfrm>
            <a:custGeom>
              <a:avLst/>
              <a:gdLst/>
              <a:ahLst/>
              <a:cxnLst/>
              <a:rect l="l" t="t" r="r" b="b"/>
              <a:pathLst>
                <a:path w="1480" h="785" extrusionOk="0">
                  <a:moveTo>
                    <a:pt x="1" y="0"/>
                  </a:moveTo>
                  <a:cubicBezTo>
                    <a:pt x="1" y="164"/>
                    <a:pt x="542" y="760"/>
                    <a:pt x="580" y="781"/>
                  </a:cubicBezTo>
                  <a:cubicBezTo>
                    <a:pt x="585" y="783"/>
                    <a:pt x="608" y="784"/>
                    <a:pt x="643" y="784"/>
                  </a:cubicBezTo>
                  <a:cubicBezTo>
                    <a:pt x="831" y="784"/>
                    <a:pt x="1373" y="749"/>
                    <a:pt x="1479" y="689"/>
                  </a:cubicBezTo>
                  <a:cubicBezTo>
                    <a:pt x="1319" y="598"/>
                    <a:pt x="1176" y="437"/>
                    <a:pt x="1176" y="437"/>
                  </a:cubicBezTo>
                  <a:cubicBezTo>
                    <a:pt x="1171" y="440"/>
                    <a:pt x="1164" y="441"/>
                    <a:pt x="1156" y="441"/>
                  </a:cubicBezTo>
                  <a:cubicBezTo>
                    <a:pt x="1011" y="441"/>
                    <a:pt x="375" y="39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58"/>
            <p:cNvSpPr/>
            <p:nvPr/>
          </p:nvSpPr>
          <p:spPr>
            <a:xfrm>
              <a:off x="2736816" y="3387856"/>
              <a:ext cx="46215" cy="50604"/>
            </a:xfrm>
            <a:custGeom>
              <a:avLst/>
              <a:gdLst/>
              <a:ahLst/>
              <a:cxnLst/>
              <a:rect l="l" t="t" r="r" b="b"/>
              <a:pathLst>
                <a:path w="1316" h="1441" extrusionOk="0">
                  <a:moveTo>
                    <a:pt x="602" y="0"/>
                  </a:moveTo>
                  <a:cubicBezTo>
                    <a:pt x="593" y="0"/>
                    <a:pt x="586" y="3"/>
                    <a:pt x="580" y="8"/>
                  </a:cubicBezTo>
                  <a:cubicBezTo>
                    <a:pt x="281" y="278"/>
                    <a:pt x="1" y="840"/>
                    <a:pt x="1" y="1000"/>
                  </a:cubicBezTo>
                  <a:cubicBezTo>
                    <a:pt x="375" y="1039"/>
                    <a:pt x="1011" y="1441"/>
                    <a:pt x="1156" y="1441"/>
                  </a:cubicBezTo>
                  <a:cubicBezTo>
                    <a:pt x="1164" y="1441"/>
                    <a:pt x="1171" y="1440"/>
                    <a:pt x="1176" y="1437"/>
                  </a:cubicBezTo>
                  <a:cubicBezTo>
                    <a:pt x="1265" y="1383"/>
                    <a:pt x="1316" y="1121"/>
                    <a:pt x="1300" y="682"/>
                  </a:cubicBezTo>
                  <a:cubicBezTo>
                    <a:pt x="1044" y="372"/>
                    <a:pt x="713" y="0"/>
                    <a:pt x="6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58"/>
            <p:cNvSpPr/>
            <p:nvPr/>
          </p:nvSpPr>
          <p:spPr>
            <a:xfrm>
              <a:off x="2778079" y="3411771"/>
              <a:ext cx="15873" cy="35398"/>
            </a:xfrm>
            <a:custGeom>
              <a:avLst/>
              <a:gdLst/>
              <a:ahLst/>
              <a:cxnLst/>
              <a:rect l="l" t="t" r="r" b="b"/>
              <a:pathLst>
                <a:path w="452" h="1008" extrusionOk="0">
                  <a:moveTo>
                    <a:pt x="125" y="1"/>
                  </a:moveTo>
                  <a:lnTo>
                    <a:pt x="125" y="1"/>
                  </a:lnTo>
                  <a:cubicBezTo>
                    <a:pt x="141" y="440"/>
                    <a:pt x="90" y="702"/>
                    <a:pt x="1" y="756"/>
                  </a:cubicBezTo>
                  <a:cubicBezTo>
                    <a:pt x="1" y="756"/>
                    <a:pt x="144" y="917"/>
                    <a:pt x="304" y="1008"/>
                  </a:cubicBezTo>
                  <a:cubicBezTo>
                    <a:pt x="434" y="936"/>
                    <a:pt x="451" y="411"/>
                    <a:pt x="451" y="411"/>
                  </a:cubicBezTo>
                  <a:cubicBezTo>
                    <a:pt x="451" y="411"/>
                    <a:pt x="304" y="222"/>
                    <a:pt x="1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58"/>
            <p:cNvSpPr/>
            <p:nvPr/>
          </p:nvSpPr>
          <p:spPr>
            <a:xfrm>
              <a:off x="3019687" y="3506237"/>
              <a:ext cx="43124" cy="22791"/>
            </a:xfrm>
            <a:custGeom>
              <a:avLst/>
              <a:gdLst/>
              <a:ahLst/>
              <a:cxnLst/>
              <a:rect l="l" t="t" r="r" b="b"/>
              <a:pathLst>
                <a:path w="1228" h="649" extrusionOk="0">
                  <a:moveTo>
                    <a:pt x="0" y="1"/>
                  </a:moveTo>
                  <a:cubicBezTo>
                    <a:pt x="0" y="139"/>
                    <a:pt x="448" y="631"/>
                    <a:pt x="479" y="645"/>
                  </a:cubicBezTo>
                  <a:cubicBezTo>
                    <a:pt x="484" y="647"/>
                    <a:pt x="509" y="649"/>
                    <a:pt x="545" y="649"/>
                  </a:cubicBezTo>
                  <a:cubicBezTo>
                    <a:pt x="713" y="649"/>
                    <a:pt x="1140" y="621"/>
                    <a:pt x="1227" y="571"/>
                  </a:cubicBezTo>
                  <a:cubicBezTo>
                    <a:pt x="1091" y="493"/>
                    <a:pt x="972" y="363"/>
                    <a:pt x="972" y="363"/>
                  </a:cubicBezTo>
                  <a:cubicBezTo>
                    <a:pt x="968" y="366"/>
                    <a:pt x="962" y="367"/>
                    <a:pt x="955" y="367"/>
                  </a:cubicBezTo>
                  <a:cubicBezTo>
                    <a:pt x="835" y="367"/>
                    <a:pt x="312" y="30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58"/>
            <p:cNvSpPr/>
            <p:nvPr/>
          </p:nvSpPr>
          <p:spPr>
            <a:xfrm>
              <a:off x="3019687" y="3477195"/>
              <a:ext cx="38313" cy="41930"/>
            </a:xfrm>
            <a:custGeom>
              <a:avLst/>
              <a:gdLst/>
              <a:ahLst/>
              <a:cxnLst/>
              <a:rect l="l" t="t" r="r" b="b"/>
              <a:pathLst>
                <a:path w="1091" h="1194" extrusionOk="0">
                  <a:moveTo>
                    <a:pt x="499" y="1"/>
                  </a:moveTo>
                  <a:cubicBezTo>
                    <a:pt x="491" y="1"/>
                    <a:pt x="484" y="3"/>
                    <a:pt x="479" y="8"/>
                  </a:cubicBezTo>
                  <a:cubicBezTo>
                    <a:pt x="230" y="229"/>
                    <a:pt x="0" y="696"/>
                    <a:pt x="0" y="828"/>
                  </a:cubicBezTo>
                  <a:cubicBezTo>
                    <a:pt x="311" y="857"/>
                    <a:pt x="834" y="1194"/>
                    <a:pt x="954" y="1194"/>
                  </a:cubicBezTo>
                  <a:cubicBezTo>
                    <a:pt x="962" y="1194"/>
                    <a:pt x="968" y="1193"/>
                    <a:pt x="972" y="1190"/>
                  </a:cubicBezTo>
                  <a:cubicBezTo>
                    <a:pt x="1047" y="1143"/>
                    <a:pt x="1090" y="926"/>
                    <a:pt x="1075" y="565"/>
                  </a:cubicBezTo>
                  <a:cubicBezTo>
                    <a:pt x="867" y="309"/>
                    <a:pt x="593" y="1"/>
                    <a:pt x="4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58"/>
            <p:cNvSpPr/>
            <p:nvPr/>
          </p:nvSpPr>
          <p:spPr>
            <a:xfrm>
              <a:off x="3053787" y="3497001"/>
              <a:ext cx="13239" cy="29323"/>
            </a:xfrm>
            <a:custGeom>
              <a:avLst/>
              <a:gdLst/>
              <a:ahLst/>
              <a:cxnLst/>
              <a:rect l="l" t="t" r="r" b="b"/>
              <a:pathLst>
                <a:path w="377" h="835" extrusionOk="0">
                  <a:moveTo>
                    <a:pt x="104" y="1"/>
                  </a:moveTo>
                  <a:lnTo>
                    <a:pt x="104" y="1"/>
                  </a:lnTo>
                  <a:cubicBezTo>
                    <a:pt x="119" y="362"/>
                    <a:pt x="76" y="579"/>
                    <a:pt x="1" y="625"/>
                  </a:cubicBezTo>
                  <a:cubicBezTo>
                    <a:pt x="1" y="625"/>
                    <a:pt x="120" y="756"/>
                    <a:pt x="256" y="834"/>
                  </a:cubicBezTo>
                  <a:cubicBezTo>
                    <a:pt x="360" y="774"/>
                    <a:pt x="377" y="339"/>
                    <a:pt x="377" y="339"/>
                  </a:cubicBezTo>
                  <a:cubicBezTo>
                    <a:pt x="377" y="339"/>
                    <a:pt x="256" y="183"/>
                    <a:pt x="1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58"/>
            <p:cNvSpPr/>
            <p:nvPr/>
          </p:nvSpPr>
          <p:spPr>
            <a:xfrm>
              <a:off x="2797675" y="3517966"/>
              <a:ext cx="27567" cy="12326"/>
            </a:xfrm>
            <a:custGeom>
              <a:avLst/>
              <a:gdLst/>
              <a:ahLst/>
              <a:cxnLst/>
              <a:rect l="l" t="t" r="r" b="b"/>
              <a:pathLst>
                <a:path w="785" h="351" extrusionOk="0">
                  <a:moveTo>
                    <a:pt x="32" y="1"/>
                  </a:moveTo>
                  <a:cubicBezTo>
                    <a:pt x="19" y="1"/>
                    <a:pt x="9" y="2"/>
                    <a:pt x="0" y="4"/>
                  </a:cubicBezTo>
                  <a:cubicBezTo>
                    <a:pt x="142" y="42"/>
                    <a:pt x="541" y="274"/>
                    <a:pt x="573" y="351"/>
                  </a:cubicBezTo>
                  <a:lnTo>
                    <a:pt x="784" y="228"/>
                  </a:lnTo>
                  <a:cubicBezTo>
                    <a:pt x="784" y="228"/>
                    <a:pt x="216" y="1"/>
                    <a:pt x="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58"/>
            <p:cNvSpPr/>
            <p:nvPr/>
          </p:nvSpPr>
          <p:spPr>
            <a:xfrm>
              <a:off x="2817762" y="3525938"/>
              <a:ext cx="17137" cy="30377"/>
            </a:xfrm>
            <a:custGeom>
              <a:avLst/>
              <a:gdLst/>
              <a:ahLst/>
              <a:cxnLst/>
              <a:rect l="l" t="t" r="r" b="b"/>
              <a:pathLst>
                <a:path w="488" h="865" extrusionOk="0">
                  <a:moveTo>
                    <a:pt x="212" y="1"/>
                  </a:moveTo>
                  <a:lnTo>
                    <a:pt x="1" y="124"/>
                  </a:lnTo>
                  <a:cubicBezTo>
                    <a:pt x="28" y="204"/>
                    <a:pt x="41" y="738"/>
                    <a:pt x="41" y="738"/>
                  </a:cubicBezTo>
                  <a:cubicBezTo>
                    <a:pt x="164" y="792"/>
                    <a:pt x="293" y="834"/>
                    <a:pt x="425" y="864"/>
                  </a:cubicBezTo>
                  <a:cubicBezTo>
                    <a:pt x="487" y="738"/>
                    <a:pt x="212" y="1"/>
                    <a:pt x="2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58"/>
            <p:cNvSpPr/>
            <p:nvPr/>
          </p:nvSpPr>
          <p:spPr>
            <a:xfrm>
              <a:off x="2808105" y="3551855"/>
              <a:ext cx="24582" cy="10325"/>
            </a:xfrm>
            <a:custGeom>
              <a:avLst/>
              <a:gdLst/>
              <a:ahLst/>
              <a:cxnLst/>
              <a:rect l="l" t="t" r="r" b="b"/>
              <a:pathLst>
                <a:path w="700" h="294" extrusionOk="0">
                  <a:moveTo>
                    <a:pt x="281" y="0"/>
                  </a:moveTo>
                  <a:cubicBezTo>
                    <a:pt x="16" y="0"/>
                    <a:pt x="0" y="166"/>
                    <a:pt x="7" y="293"/>
                  </a:cubicBezTo>
                  <a:cubicBezTo>
                    <a:pt x="7" y="293"/>
                    <a:pt x="630" y="252"/>
                    <a:pt x="700" y="126"/>
                  </a:cubicBezTo>
                  <a:cubicBezTo>
                    <a:pt x="568" y="96"/>
                    <a:pt x="439" y="54"/>
                    <a:pt x="316" y="1"/>
                  </a:cubicBezTo>
                  <a:cubicBezTo>
                    <a:pt x="304" y="0"/>
                    <a:pt x="292" y="0"/>
                    <a:pt x="2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58"/>
            <p:cNvSpPr/>
            <p:nvPr/>
          </p:nvSpPr>
          <p:spPr>
            <a:xfrm>
              <a:off x="2790159" y="3518072"/>
              <a:ext cx="29042" cy="44108"/>
            </a:xfrm>
            <a:custGeom>
              <a:avLst/>
              <a:gdLst/>
              <a:ahLst/>
              <a:cxnLst/>
              <a:rect l="l" t="t" r="r" b="b"/>
              <a:pathLst>
                <a:path w="827" h="1256" extrusionOk="0">
                  <a:moveTo>
                    <a:pt x="213" y="1"/>
                  </a:moveTo>
                  <a:cubicBezTo>
                    <a:pt x="75" y="33"/>
                    <a:pt x="0" y="624"/>
                    <a:pt x="6" y="709"/>
                  </a:cubicBezTo>
                  <a:cubicBezTo>
                    <a:pt x="15" y="792"/>
                    <a:pt x="408" y="1255"/>
                    <a:pt x="514" y="1255"/>
                  </a:cubicBezTo>
                  <a:cubicBezTo>
                    <a:pt x="516" y="1255"/>
                    <a:pt x="517" y="1255"/>
                    <a:pt x="518" y="1255"/>
                  </a:cubicBezTo>
                  <a:cubicBezTo>
                    <a:pt x="511" y="1128"/>
                    <a:pt x="527" y="961"/>
                    <a:pt x="795" y="961"/>
                  </a:cubicBezTo>
                  <a:cubicBezTo>
                    <a:pt x="805" y="961"/>
                    <a:pt x="816" y="961"/>
                    <a:pt x="827" y="962"/>
                  </a:cubicBezTo>
                  <a:cubicBezTo>
                    <a:pt x="827" y="962"/>
                    <a:pt x="816" y="428"/>
                    <a:pt x="787" y="348"/>
                  </a:cubicBezTo>
                  <a:cubicBezTo>
                    <a:pt x="755" y="271"/>
                    <a:pt x="356" y="39"/>
                    <a:pt x="2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58"/>
            <p:cNvSpPr/>
            <p:nvPr/>
          </p:nvSpPr>
          <p:spPr>
            <a:xfrm>
              <a:off x="2941270" y="3341220"/>
              <a:ext cx="21281" cy="30868"/>
            </a:xfrm>
            <a:custGeom>
              <a:avLst/>
              <a:gdLst/>
              <a:ahLst/>
              <a:cxnLst/>
              <a:rect l="l" t="t" r="r" b="b"/>
              <a:pathLst>
                <a:path w="606" h="879" extrusionOk="0">
                  <a:moveTo>
                    <a:pt x="5" y="1"/>
                  </a:moveTo>
                  <a:cubicBezTo>
                    <a:pt x="3" y="1"/>
                    <a:pt x="2" y="1"/>
                    <a:pt x="1" y="1"/>
                  </a:cubicBezTo>
                  <a:cubicBezTo>
                    <a:pt x="119" y="272"/>
                    <a:pt x="110" y="583"/>
                    <a:pt x="79" y="813"/>
                  </a:cubicBezTo>
                  <a:cubicBezTo>
                    <a:pt x="108" y="827"/>
                    <a:pt x="605" y="878"/>
                    <a:pt x="605" y="878"/>
                  </a:cubicBezTo>
                  <a:cubicBezTo>
                    <a:pt x="584" y="640"/>
                    <a:pt x="154" y="1"/>
                    <a:pt x="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58"/>
            <p:cNvSpPr/>
            <p:nvPr/>
          </p:nvSpPr>
          <p:spPr>
            <a:xfrm>
              <a:off x="2934949" y="3369735"/>
              <a:ext cx="28410" cy="42562"/>
            </a:xfrm>
            <a:custGeom>
              <a:avLst/>
              <a:gdLst/>
              <a:ahLst/>
              <a:cxnLst/>
              <a:rect l="l" t="t" r="r" b="b"/>
              <a:pathLst>
                <a:path w="809" h="1212" extrusionOk="0">
                  <a:moveTo>
                    <a:pt x="258" y="1"/>
                  </a:moveTo>
                  <a:cubicBezTo>
                    <a:pt x="243" y="116"/>
                    <a:pt x="216" y="229"/>
                    <a:pt x="181" y="341"/>
                  </a:cubicBezTo>
                  <a:cubicBezTo>
                    <a:pt x="181" y="341"/>
                    <a:pt x="0" y="938"/>
                    <a:pt x="127" y="1204"/>
                  </a:cubicBezTo>
                  <a:cubicBezTo>
                    <a:pt x="143" y="1209"/>
                    <a:pt x="159" y="1211"/>
                    <a:pt x="172" y="1211"/>
                  </a:cubicBezTo>
                  <a:cubicBezTo>
                    <a:pt x="186" y="1211"/>
                    <a:pt x="197" y="1209"/>
                    <a:pt x="206" y="1204"/>
                  </a:cubicBezTo>
                  <a:cubicBezTo>
                    <a:pt x="373" y="1132"/>
                    <a:pt x="808" y="307"/>
                    <a:pt x="785" y="66"/>
                  </a:cubicBezTo>
                  <a:cubicBezTo>
                    <a:pt x="785" y="66"/>
                    <a:pt x="288" y="15"/>
                    <a:pt x="2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58"/>
            <p:cNvSpPr/>
            <p:nvPr/>
          </p:nvSpPr>
          <p:spPr>
            <a:xfrm>
              <a:off x="2893861" y="3360183"/>
              <a:ext cx="47444" cy="51869"/>
            </a:xfrm>
            <a:custGeom>
              <a:avLst/>
              <a:gdLst/>
              <a:ahLst/>
              <a:cxnLst/>
              <a:rect l="l" t="t" r="r" b="b"/>
              <a:pathLst>
                <a:path w="1351" h="1477" extrusionOk="0">
                  <a:moveTo>
                    <a:pt x="212" y="0"/>
                  </a:moveTo>
                  <a:cubicBezTo>
                    <a:pt x="115" y="196"/>
                    <a:pt x="17" y="613"/>
                    <a:pt x="17" y="613"/>
                  </a:cubicBezTo>
                  <a:cubicBezTo>
                    <a:pt x="1" y="826"/>
                    <a:pt x="980" y="1416"/>
                    <a:pt x="1297" y="1476"/>
                  </a:cubicBezTo>
                  <a:cubicBezTo>
                    <a:pt x="1170" y="1210"/>
                    <a:pt x="1351" y="613"/>
                    <a:pt x="1351" y="613"/>
                  </a:cubicBezTo>
                  <a:lnTo>
                    <a:pt x="1351" y="613"/>
                  </a:lnTo>
                  <a:cubicBezTo>
                    <a:pt x="1351" y="613"/>
                    <a:pt x="1319" y="617"/>
                    <a:pt x="1265" y="617"/>
                  </a:cubicBezTo>
                  <a:cubicBezTo>
                    <a:pt x="1053" y="617"/>
                    <a:pt x="503" y="560"/>
                    <a:pt x="2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58"/>
            <p:cNvSpPr/>
            <p:nvPr/>
          </p:nvSpPr>
          <p:spPr>
            <a:xfrm>
              <a:off x="2901306" y="3341255"/>
              <a:ext cx="44108" cy="40596"/>
            </a:xfrm>
            <a:custGeom>
              <a:avLst/>
              <a:gdLst/>
              <a:ahLst/>
              <a:cxnLst/>
              <a:rect l="l" t="t" r="r" b="b"/>
              <a:pathLst>
                <a:path w="1256" h="1156" extrusionOk="0">
                  <a:moveTo>
                    <a:pt x="1139" y="0"/>
                  </a:moveTo>
                  <a:cubicBezTo>
                    <a:pt x="993" y="6"/>
                    <a:pt x="98" y="344"/>
                    <a:pt x="0" y="539"/>
                  </a:cubicBezTo>
                  <a:cubicBezTo>
                    <a:pt x="291" y="1099"/>
                    <a:pt x="841" y="1156"/>
                    <a:pt x="1053" y="1156"/>
                  </a:cubicBezTo>
                  <a:cubicBezTo>
                    <a:pt x="1107" y="1156"/>
                    <a:pt x="1139" y="1152"/>
                    <a:pt x="1139" y="1152"/>
                  </a:cubicBezTo>
                  <a:cubicBezTo>
                    <a:pt x="1175" y="1040"/>
                    <a:pt x="1201" y="927"/>
                    <a:pt x="1217" y="812"/>
                  </a:cubicBezTo>
                  <a:cubicBezTo>
                    <a:pt x="1248" y="583"/>
                    <a:pt x="1256" y="271"/>
                    <a:pt x="11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58"/>
            <p:cNvSpPr/>
            <p:nvPr/>
          </p:nvSpPr>
          <p:spPr>
            <a:xfrm>
              <a:off x="3066604" y="3400814"/>
              <a:ext cx="47163" cy="52360"/>
            </a:xfrm>
            <a:custGeom>
              <a:avLst/>
              <a:gdLst/>
              <a:ahLst/>
              <a:cxnLst/>
              <a:rect l="l" t="t" r="r" b="b"/>
              <a:pathLst>
                <a:path w="1343" h="1491" extrusionOk="0">
                  <a:moveTo>
                    <a:pt x="820" y="1"/>
                  </a:moveTo>
                  <a:cubicBezTo>
                    <a:pt x="184" y="322"/>
                    <a:pt x="0" y="786"/>
                    <a:pt x="35" y="795"/>
                  </a:cubicBezTo>
                  <a:cubicBezTo>
                    <a:pt x="69" y="806"/>
                    <a:pt x="315" y="1118"/>
                    <a:pt x="425" y="1489"/>
                  </a:cubicBezTo>
                  <a:lnTo>
                    <a:pt x="425" y="1491"/>
                  </a:lnTo>
                  <a:cubicBezTo>
                    <a:pt x="471" y="1463"/>
                    <a:pt x="505" y="1431"/>
                    <a:pt x="536" y="1412"/>
                  </a:cubicBezTo>
                  <a:cubicBezTo>
                    <a:pt x="636" y="1343"/>
                    <a:pt x="1173" y="1055"/>
                    <a:pt x="1256" y="959"/>
                  </a:cubicBezTo>
                  <a:cubicBezTo>
                    <a:pt x="1342" y="856"/>
                    <a:pt x="974" y="12"/>
                    <a:pt x="8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58"/>
            <p:cNvSpPr/>
            <p:nvPr/>
          </p:nvSpPr>
          <p:spPr>
            <a:xfrm>
              <a:off x="3044235" y="3428733"/>
              <a:ext cx="37295" cy="28129"/>
            </a:xfrm>
            <a:custGeom>
              <a:avLst/>
              <a:gdLst/>
              <a:ahLst/>
              <a:cxnLst/>
              <a:rect l="l" t="t" r="r" b="b"/>
              <a:pathLst>
                <a:path w="1062" h="801" extrusionOk="0">
                  <a:moveTo>
                    <a:pt x="672" y="0"/>
                  </a:moveTo>
                  <a:cubicBezTo>
                    <a:pt x="672" y="0"/>
                    <a:pt x="219" y="129"/>
                    <a:pt x="0" y="598"/>
                  </a:cubicBezTo>
                  <a:cubicBezTo>
                    <a:pt x="0" y="598"/>
                    <a:pt x="302" y="753"/>
                    <a:pt x="620" y="794"/>
                  </a:cubicBezTo>
                  <a:cubicBezTo>
                    <a:pt x="657" y="799"/>
                    <a:pt x="692" y="801"/>
                    <a:pt x="724" y="801"/>
                  </a:cubicBezTo>
                  <a:cubicBezTo>
                    <a:pt x="881" y="801"/>
                    <a:pt x="985" y="748"/>
                    <a:pt x="1062" y="696"/>
                  </a:cubicBezTo>
                  <a:lnTo>
                    <a:pt x="1062" y="694"/>
                  </a:lnTo>
                  <a:cubicBezTo>
                    <a:pt x="952" y="323"/>
                    <a:pt x="706" y="11"/>
                    <a:pt x="6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58"/>
            <p:cNvSpPr/>
            <p:nvPr/>
          </p:nvSpPr>
          <p:spPr>
            <a:xfrm>
              <a:off x="3042444" y="3400674"/>
              <a:ext cx="52992" cy="49094"/>
            </a:xfrm>
            <a:custGeom>
              <a:avLst/>
              <a:gdLst/>
              <a:ahLst/>
              <a:cxnLst/>
              <a:rect l="l" t="t" r="r" b="b"/>
              <a:pathLst>
                <a:path w="1509" h="1398" extrusionOk="0">
                  <a:moveTo>
                    <a:pt x="1278" y="0"/>
                  </a:moveTo>
                  <a:cubicBezTo>
                    <a:pt x="935" y="0"/>
                    <a:pt x="322" y="30"/>
                    <a:pt x="184" y="241"/>
                  </a:cubicBezTo>
                  <a:cubicBezTo>
                    <a:pt x="1" y="526"/>
                    <a:pt x="51" y="1397"/>
                    <a:pt x="51" y="1397"/>
                  </a:cubicBezTo>
                  <a:cubicBezTo>
                    <a:pt x="270" y="928"/>
                    <a:pt x="723" y="799"/>
                    <a:pt x="723" y="799"/>
                  </a:cubicBezTo>
                  <a:cubicBezTo>
                    <a:pt x="688" y="790"/>
                    <a:pt x="872" y="326"/>
                    <a:pt x="1508" y="5"/>
                  </a:cubicBezTo>
                  <a:cubicBezTo>
                    <a:pt x="1486" y="4"/>
                    <a:pt x="1398" y="0"/>
                    <a:pt x="12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58"/>
            <p:cNvSpPr/>
            <p:nvPr/>
          </p:nvSpPr>
          <p:spPr>
            <a:xfrm>
              <a:off x="2948575" y="3474702"/>
              <a:ext cx="18015" cy="26865"/>
            </a:xfrm>
            <a:custGeom>
              <a:avLst/>
              <a:gdLst/>
              <a:ahLst/>
              <a:cxnLst/>
              <a:rect l="l" t="t" r="r" b="b"/>
              <a:pathLst>
                <a:path w="513" h="765" extrusionOk="0">
                  <a:moveTo>
                    <a:pt x="512" y="1"/>
                  </a:moveTo>
                  <a:lnTo>
                    <a:pt x="512" y="1"/>
                  </a:lnTo>
                  <a:cubicBezTo>
                    <a:pt x="438" y="142"/>
                    <a:pt x="93" y="500"/>
                    <a:pt x="1" y="511"/>
                  </a:cubicBezTo>
                  <a:lnTo>
                    <a:pt x="79" y="764"/>
                  </a:lnTo>
                  <a:cubicBezTo>
                    <a:pt x="79" y="764"/>
                    <a:pt x="512" y="155"/>
                    <a:pt x="5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58"/>
            <p:cNvSpPr/>
            <p:nvPr/>
          </p:nvSpPr>
          <p:spPr>
            <a:xfrm>
              <a:off x="2917812" y="3488608"/>
              <a:ext cx="33537" cy="14539"/>
            </a:xfrm>
            <a:custGeom>
              <a:avLst/>
              <a:gdLst/>
              <a:ahLst/>
              <a:cxnLst/>
              <a:rect l="l" t="t" r="r" b="b"/>
              <a:pathLst>
                <a:path w="955" h="414" extrusionOk="0">
                  <a:moveTo>
                    <a:pt x="231" y="0"/>
                  </a:moveTo>
                  <a:cubicBezTo>
                    <a:pt x="144" y="117"/>
                    <a:pt x="67" y="240"/>
                    <a:pt x="1" y="368"/>
                  </a:cubicBezTo>
                  <a:cubicBezTo>
                    <a:pt x="39" y="402"/>
                    <a:pt x="158" y="414"/>
                    <a:pt x="299" y="414"/>
                  </a:cubicBezTo>
                  <a:cubicBezTo>
                    <a:pt x="582" y="414"/>
                    <a:pt x="955" y="368"/>
                    <a:pt x="955" y="368"/>
                  </a:cubicBezTo>
                  <a:lnTo>
                    <a:pt x="877" y="115"/>
                  </a:lnTo>
                  <a:cubicBezTo>
                    <a:pt x="873" y="116"/>
                    <a:pt x="869" y="116"/>
                    <a:pt x="864" y="116"/>
                  </a:cubicBezTo>
                  <a:cubicBezTo>
                    <a:pt x="748" y="116"/>
                    <a:pt x="231" y="0"/>
                    <a:pt x="2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58"/>
            <p:cNvSpPr/>
            <p:nvPr/>
          </p:nvSpPr>
          <p:spPr>
            <a:xfrm>
              <a:off x="2913808" y="3474702"/>
              <a:ext cx="15206" cy="26865"/>
            </a:xfrm>
            <a:custGeom>
              <a:avLst/>
              <a:gdLst/>
              <a:ahLst/>
              <a:cxnLst/>
              <a:rect l="l" t="t" r="r" b="b"/>
              <a:pathLst>
                <a:path w="433" h="765" extrusionOk="0">
                  <a:moveTo>
                    <a:pt x="115" y="1"/>
                  </a:moveTo>
                  <a:cubicBezTo>
                    <a:pt x="115" y="1"/>
                    <a:pt x="1" y="663"/>
                    <a:pt x="115" y="764"/>
                  </a:cubicBezTo>
                  <a:cubicBezTo>
                    <a:pt x="181" y="636"/>
                    <a:pt x="258" y="513"/>
                    <a:pt x="345" y="396"/>
                  </a:cubicBezTo>
                  <a:cubicBezTo>
                    <a:pt x="432" y="93"/>
                    <a:pt x="255" y="26"/>
                    <a:pt x="1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58"/>
            <p:cNvSpPr/>
            <p:nvPr/>
          </p:nvSpPr>
          <p:spPr>
            <a:xfrm>
              <a:off x="2917812" y="3460830"/>
              <a:ext cx="48778" cy="31852"/>
            </a:xfrm>
            <a:custGeom>
              <a:avLst/>
              <a:gdLst/>
              <a:ahLst/>
              <a:cxnLst/>
              <a:rect l="l" t="t" r="r" b="b"/>
              <a:pathLst>
                <a:path w="1389" h="907" extrusionOk="0">
                  <a:moveTo>
                    <a:pt x="694" y="0"/>
                  </a:moveTo>
                  <a:cubicBezTo>
                    <a:pt x="589" y="0"/>
                    <a:pt x="18" y="290"/>
                    <a:pt x="1" y="396"/>
                  </a:cubicBezTo>
                  <a:cubicBezTo>
                    <a:pt x="142" y="421"/>
                    <a:pt x="319" y="488"/>
                    <a:pt x="231" y="791"/>
                  </a:cubicBezTo>
                  <a:cubicBezTo>
                    <a:pt x="231" y="791"/>
                    <a:pt x="748" y="907"/>
                    <a:pt x="864" y="907"/>
                  </a:cubicBezTo>
                  <a:cubicBezTo>
                    <a:pt x="869" y="907"/>
                    <a:pt x="873" y="907"/>
                    <a:pt x="877" y="906"/>
                  </a:cubicBezTo>
                  <a:cubicBezTo>
                    <a:pt x="969" y="895"/>
                    <a:pt x="1314" y="537"/>
                    <a:pt x="1388" y="396"/>
                  </a:cubicBezTo>
                  <a:cubicBezTo>
                    <a:pt x="1388" y="244"/>
                    <a:pt x="792" y="18"/>
                    <a:pt x="700" y="0"/>
                  </a:cubicBezTo>
                  <a:cubicBezTo>
                    <a:pt x="698" y="0"/>
                    <a:pt x="696" y="0"/>
                    <a:pt x="6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58"/>
            <p:cNvSpPr/>
            <p:nvPr/>
          </p:nvSpPr>
          <p:spPr>
            <a:xfrm>
              <a:off x="2683578" y="3354213"/>
              <a:ext cx="17910" cy="26900"/>
            </a:xfrm>
            <a:custGeom>
              <a:avLst/>
              <a:gdLst/>
              <a:ahLst/>
              <a:cxnLst/>
              <a:rect l="l" t="t" r="r" b="b"/>
              <a:pathLst>
                <a:path w="510" h="766" extrusionOk="0">
                  <a:moveTo>
                    <a:pt x="509" y="0"/>
                  </a:moveTo>
                  <a:lnTo>
                    <a:pt x="509" y="0"/>
                  </a:lnTo>
                  <a:cubicBezTo>
                    <a:pt x="430" y="144"/>
                    <a:pt x="89" y="499"/>
                    <a:pt x="0" y="512"/>
                  </a:cubicBezTo>
                  <a:lnTo>
                    <a:pt x="74" y="766"/>
                  </a:lnTo>
                  <a:cubicBezTo>
                    <a:pt x="74" y="766"/>
                    <a:pt x="509" y="155"/>
                    <a:pt x="5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58"/>
            <p:cNvSpPr/>
            <p:nvPr/>
          </p:nvSpPr>
          <p:spPr>
            <a:xfrm>
              <a:off x="2652639" y="3368085"/>
              <a:ext cx="33537" cy="14609"/>
            </a:xfrm>
            <a:custGeom>
              <a:avLst/>
              <a:gdLst/>
              <a:ahLst/>
              <a:cxnLst/>
              <a:rect l="l" t="t" r="r" b="b"/>
              <a:pathLst>
                <a:path w="955" h="416" extrusionOk="0">
                  <a:moveTo>
                    <a:pt x="230" y="1"/>
                  </a:moveTo>
                  <a:cubicBezTo>
                    <a:pt x="144" y="118"/>
                    <a:pt x="67" y="242"/>
                    <a:pt x="0" y="371"/>
                  </a:cubicBezTo>
                  <a:cubicBezTo>
                    <a:pt x="39" y="404"/>
                    <a:pt x="158" y="416"/>
                    <a:pt x="299" y="416"/>
                  </a:cubicBezTo>
                  <a:cubicBezTo>
                    <a:pt x="582" y="416"/>
                    <a:pt x="955" y="371"/>
                    <a:pt x="955" y="371"/>
                  </a:cubicBezTo>
                  <a:lnTo>
                    <a:pt x="881" y="117"/>
                  </a:lnTo>
                  <a:cubicBezTo>
                    <a:pt x="878" y="117"/>
                    <a:pt x="873" y="117"/>
                    <a:pt x="868" y="117"/>
                  </a:cubicBezTo>
                  <a:cubicBezTo>
                    <a:pt x="746" y="117"/>
                    <a:pt x="230" y="1"/>
                    <a:pt x="2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58"/>
            <p:cNvSpPr/>
            <p:nvPr/>
          </p:nvSpPr>
          <p:spPr>
            <a:xfrm>
              <a:off x="2648601" y="3354213"/>
              <a:ext cx="15241" cy="26900"/>
            </a:xfrm>
            <a:custGeom>
              <a:avLst/>
              <a:gdLst/>
              <a:ahLst/>
              <a:cxnLst/>
              <a:rect l="l" t="t" r="r" b="b"/>
              <a:pathLst>
                <a:path w="434" h="766" extrusionOk="0">
                  <a:moveTo>
                    <a:pt x="115" y="0"/>
                  </a:moveTo>
                  <a:cubicBezTo>
                    <a:pt x="115" y="0"/>
                    <a:pt x="1" y="666"/>
                    <a:pt x="115" y="766"/>
                  </a:cubicBezTo>
                  <a:cubicBezTo>
                    <a:pt x="182" y="637"/>
                    <a:pt x="259" y="513"/>
                    <a:pt x="345" y="396"/>
                  </a:cubicBezTo>
                  <a:cubicBezTo>
                    <a:pt x="434" y="92"/>
                    <a:pt x="256" y="29"/>
                    <a:pt x="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58"/>
            <p:cNvSpPr/>
            <p:nvPr/>
          </p:nvSpPr>
          <p:spPr>
            <a:xfrm>
              <a:off x="2652639" y="3340412"/>
              <a:ext cx="48848" cy="31816"/>
            </a:xfrm>
            <a:custGeom>
              <a:avLst/>
              <a:gdLst/>
              <a:ahLst/>
              <a:cxnLst/>
              <a:rect l="l" t="t" r="r" b="b"/>
              <a:pathLst>
                <a:path w="1391" h="906" extrusionOk="0">
                  <a:moveTo>
                    <a:pt x="696" y="1"/>
                  </a:moveTo>
                  <a:cubicBezTo>
                    <a:pt x="585" y="1"/>
                    <a:pt x="17" y="287"/>
                    <a:pt x="0" y="394"/>
                  </a:cubicBezTo>
                  <a:cubicBezTo>
                    <a:pt x="141" y="423"/>
                    <a:pt x="319" y="486"/>
                    <a:pt x="229" y="790"/>
                  </a:cubicBezTo>
                  <a:cubicBezTo>
                    <a:pt x="229" y="790"/>
                    <a:pt x="746" y="905"/>
                    <a:pt x="868" y="905"/>
                  </a:cubicBezTo>
                  <a:cubicBezTo>
                    <a:pt x="873" y="905"/>
                    <a:pt x="878" y="905"/>
                    <a:pt x="881" y="905"/>
                  </a:cubicBezTo>
                  <a:cubicBezTo>
                    <a:pt x="970" y="892"/>
                    <a:pt x="1311" y="537"/>
                    <a:pt x="1390" y="394"/>
                  </a:cubicBezTo>
                  <a:cubicBezTo>
                    <a:pt x="1390" y="246"/>
                    <a:pt x="789" y="16"/>
                    <a:pt x="703" y="1"/>
                  </a:cubicBezTo>
                  <a:cubicBezTo>
                    <a:pt x="701" y="1"/>
                    <a:pt x="699" y="1"/>
                    <a:pt x="6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58"/>
            <p:cNvSpPr/>
            <p:nvPr/>
          </p:nvSpPr>
          <p:spPr>
            <a:xfrm>
              <a:off x="2546620" y="2965849"/>
              <a:ext cx="735817" cy="380779"/>
            </a:xfrm>
            <a:custGeom>
              <a:avLst/>
              <a:gdLst/>
              <a:ahLst/>
              <a:cxnLst/>
              <a:rect l="l" t="t" r="r" b="b"/>
              <a:pathLst>
                <a:path w="20953" h="10843" extrusionOk="0">
                  <a:moveTo>
                    <a:pt x="11001" y="1"/>
                  </a:moveTo>
                  <a:cubicBezTo>
                    <a:pt x="8731" y="1"/>
                    <a:pt x="7957" y="2671"/>
                    <a:pt x="8415" y="4559"/>
                  </a:cubicBezTo>
                  <a:cubicBezTo>
                    <a:pt x="7470" y="3888"/>
                    <a:pt x="5462" y="3135"/>
                    <a:pt x="3762" y="3135"/>
                  </a:cubicBezTo>
                  <a:cubicBezTo>
                    <a:pt x="2809" y="3135"/>
                    <a:pt x="1953" y="3372"/>
                    <a:pt x="1436" y="3994"/>
                  </a:cubicBezTo>
                  <a:cubicBezTo>
                    <a:pt x="0" y="5726"/>
                    <a:pt x="3019" y="6712"/>
                    <a:pt x="4344" y="6820"/>
                  </a:cubicBezTo>
                  <a:cubicBezTo>
                    <a:pt x="2673" y="7437"/>
                    <a:pt x="2002" y="9696"/>
                    <a:pt x="3529" y="9696"/>
                  </a:cubicBezTo>
                  <a:cubicBezTo>
                    <a:pt x="4002" y="9696"/>
                    <a:pt x="4685" y="9479"/>
                    <a:pt x="5616" y="8930"/>
                  </a:cubicBezTo>
                  <a:cubicBezTo>
                    <a:pt x="5825" y="10332"/>
                    <a:pt x="6893" y="10842"/>
                    <a:pt x="8115" y="10842"/>
                  </a:cubicBezTo>
                  <a:cubicBezTo>
                    <a:pt x="9450" y="10842"/>
                    <a:pt x="10969" y="10234"/>
                    <a:pt x="11761" y="9516"/>
                  </a:cubicBezTo>
                  <a:cubicBezTo>
                    <a:pt x="13896" y="10096"/>
                    <a:pt x="15359" y="10315"/>
                    <a:pt x="16309" y="10315"/>
                  </a:cubicBezTo>
                  <a:cubicBezTo>
                    <a:pt x="18949" y="10315"/>
                    <a:pt x="17620" y="8618"/>
                    <a:pt x="15742" y="8248"/>
                  </a:cubicBezTo>
                  <a:cubicBezTo>
                    <a:pt x="17168" y="7748"/>
                    <a:pt x="20952" y="6673"/>
                    <a:pt x="19906" y="4558"/>
                  </a:cubicBezTo>
                  <a:cubicBezTo>
                    <a:pt x="19465" y="3663"/>
                    <a:pt x="18696" y="3305"/>
                    <a:pt x="17827" y="3305"/>
                  </a:cubicBezTo>
                  <a:cubicBezTo>
                    <a:pt x="16493" y="3305"/>
                    <a:pt x="14925" y="4151"/>
                    <a:pt x="13957" y="5197"/>
                  </a:cubicBezTo>
                  <a:cubicBezTo>
                    <a:pt x="14089" y="3307"/>
                    <a:pt x="13793" y="339"/>
                    <a:pt x="11407" y="28"/>
                  </a:cubicBezTo>
                  <a:cubicBezTo>
                    <a:pt x="11267" y="10"/>
                    <a:pt x="11131" y="1"/>
                    <a:pt x="110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58"/>
            <p:cNvSpPr/>
            <p:nvPr/>
          </p:nvSpPr>
          <p:spPr>
            <a:xfrm>
              <a:off x="2546620" y="2954998"/>
              <a:ext cx="735817" cy="427450"/>
            </a:xfrm>
            <a:custGeom>
              <a:avLst/>
              <a:gdLst/>
              <a:ahLst/>
              <a:cxnLst/>
              <a:rect l="l" t="t" r="r" b="b"/>
              <a:pathLst>
                <a:path w="20953" h="12172" extrusionOk="0">
                  <a:moveTo>
                    <a:pt x="4344" y="7129"/>
                  </a:moveTo>
                  <a:cubicBezTo>
                    <a:pt x="3019" y="7021"/>
                    <a:pt x="0" y="6035"/>
                    <a:pt x="1436" y="4303"/>
                  </a:cubicBezTo>
                  <a:cubicBezTo>
                    <a:pt x="2873" y="2572"/>
                    <a:pt x="6940" y="3821"/>
                    <a:pt x="8415" y="4868"/>
                  </a:cubicBezTo>
                  <a:cubicBezTo>
                    <a:pt x="7931" y="2872"/>
                    <a:pt x="8824" y="1"/>
                    <a:pt x="11407" y="337"/>
                  </a:cubicBezTo>
                  <a:cubicBezTo>
                    <a:pt x="13793" y="648"/>
                    <a:pt x="14089" y="3616"/>
                    <a:pt x="13957" y="5506"/>
                  </a:cubicBezTo>
                  <a:cubicBezTo>
                    <a:pt x="15556" y="3780"/>
                    <a:pt x="18786" y="2598"/>
                    <a:pt x="19906" y="4867"/>
                  </a:cubicBezTo>
                  <a:cubicBezTo>
                    <a:pt x="20952" y="6982"/>
                    <a:pt x="17168" y="8057"/>
                    <a:pt x="15742" y="8557"/>
                  </a:cubicBezTo>
                  <a:cubicBezTo>
                    <a:pt x="18296" y="9061"/>
                    <a:pt x="19834" y="12017"/>
                    <a:pt x="11761" y="9825"/>
                  </a:cubicBezTo>
                  <a:cubicBezTo>
                    <a:pt x="10244" y="11201"/>
                    <a:pt x="6055" y="12172"/>
                    <a:pt x="5616" y="9239"/>
                  </a:cubicBezTo>
                  <a:cubicBezTo>
                    <a:pt x="1682" y="11561"/>
                    <a:pt x="2156" y="7937"/>
                    <a:pt x="4344" y="71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58"/>
            <p:cNvSpPr/>
            <p:nvPr/>
          </p:nvSpPr>
          <p:spPr>
            <a:xfrm>
              <a:off x="3366894" y="3302169"/>
              <a:ext cx="39823" cy="35293"/>
            </a:xfrm>
            <a:custGeom>
              <a:avLst/>
              <a:gdLst/>
              <a:ahLst/>
              <a:cxnLst/>
              <a:rect l="l" t="t" r="r" b="b"/>
              <a:pathLst>
                <a:path w="1134" h="1005" extrusionOk="0">
                  <a:moveTo>
                    <a:pt x="879" y="1"/>
                  </a:moveTo>
                  <a:cubicBezTo>
                    <a:pt x="311" y="1"/>
                    <a:pt x="1" y="242"/>
                    <a:pt x="20" y="268"/>
                  </a:cubicBezTo>
                  <a:cubicBezTo>
                    <a:pt x="40" y="289"/>
                    <a:pt x="89" y="657"/>
                    <a:pt x="3" y="1001"/>
                  </a:cubicBezTo>
                  <a:lnTo>
                    <a:pt x="1" y="1005"/>
                  </a:lnTo>
                  <a:cubicBezTo>
                    <a:pt x="50" y="998"/>
                    <a:pt x="89" y="993"/>
                    <a:pt x="128" y="990"/>
                  </a:cubicBezTo>
                  <a:cubicBezTo>
                    <a:pt x="139" y="989"/>
                    <a:pt x="152" y="989"/>
                    <a:pt x="169" y="989"/>
                  </a:cubicBezTo>
                  <a:cubicBezTo>
                    <a:pt x="262" y="989"/>
                    <a:pt x="446" y="996"/>
                    <a:pt x="611" y="996"/>
                  </a:cubicBezTo>
                  <a:cubicBezTo>
                    <a:pt x="745" y="996"/>
                    <a:pt x="866" y="992"/>
                    <a:pt x="914" y="975"/>
                  </a:cubicBezTo>
                  <a:cubicBezTo>
                    <a:pt x="1031" y="934"/>
                    <a:pt x="1133" y="86"/>
                    <a:pt x="1023" y="6"/>
                  </a:cubicBezTo>
                  <a:cubicBezTo>
                    <a:pt x="973" y="2"/>
                    <a:pt x="925" y="1"/>
                    <a:pt x="8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58"/>
            <p:cNvSpPr/>
            <p:nvPr/>
          </p:nvSpPr>
          <p:spPr>
            <a:xfrm>
              <a:off x="3339011" y="3310703"/>
              <a:ext cx="31079" cy="26795"/>
            </a:xfrm>
            <a:custGeom>
              <a:avLst/>
              <a:gdLst/>
              <a:ahLst/>
              <a:cxnLst/>
              <a:rect l="l" t="t" r="r" b="b"/>
              <a:pathLst>
                <a:path w="885" h="763" extrusionOk="0">
                  <a:moveTo>
                    <a:pt x="590" y="1"/>
                  </a:moveTo>
                  <a:cubicBezTo>
                    <a:pt x="432" y="1"/>
                    <a:pt x="212" y="34"/>
                    <a:pt x="0" y="179"/>
                  </a:cubicBezTo>
                  <a:cubicBezTo>
                    <a:pt x="0" y="179"/>
                    <a:pt x="160" y="447"/>
                    <a:pt x="399" y="627"/>
                  </a:cubicBezTo>
                  <a:cubicBezTo>
                    <a:pt x="542" y="741"/>
                    <a:pt x="671" y="762"/>
                    <a:pt x="770" y="762"/>
                  </a:cubicBezTo>
                  <a:cubicBezTo>
                    <a:pt x="778" y="762"/>
                    <a:pt x="787" y="762"/>
                    <a:pt x="795" y="762"/>
                  </a:cubicBezTo>
                  <a:lnTo>
                    <a:pt x="797" y="758"/>
                  </a:lnTo>
                  <a:cubicBezTo>
                    <a:pt x="884" y="414"/>
                    <a:pt x="834" y="46"/>
                    <a:pt x="814" y="25"/>
                  </a:cubicBezTo>
                  <a:cubicBezTo>
                    <a:pt x="814" y="25"/>
                    <a:pt x="725" y="1"/>
                    <a:pt x="59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58"/>
            <p:cNvSpPr/>
            <p:nvPr/>
          </p:nvSpPr>
          <p:spPr>
            <a:xfrm>
              <a:off x="3339011" y="3286156"/>
              <a:ext cx="63773" cy="30868"/>
            </a:xfrm>
            <a:custGeom>
              <a:avLst/>
              <a:gdLst/>
              <a:ahLst/>
              <a:cxnLst/>
              <a:rect l="l" t="t" r="r" b="b"/>
              <a:pathLst>
                <a:path w="1816" h="879" extrusionOk="0">
                  <a:moveTo>
                    <a:pt x="766" y="0"/>
                  </a:moveTo>
                  <a:cubicBezTo>
                    <a:pt x="722" y="0"/>
                    <a:pt x="684" y="7"/>
                    <a:pt x="652" y="23"/>
                  </a:cubicBezTo>
                  <a:cubicBezTo>
                    <a:pt x="373" y="163"/>
                    <a:pt x="0" y="878"/>
                    <a:pt x="0" y="878"/>
                  </a:cubicBezTo>
                  <a:cubicBezTo>
                    <a:pt x="212" y="733"/>
                    <a:pt x="432" y="700"/>
                    <a:pt x="590" y="700"/>
                  </a:cubicBezTo>
                  <a:cubicBezTo>
                    <a:pt x="725" y="700"/>
                    <a:pt x="814" y="724"/>
                    <a:pt x="814" y="724"/>
                  </a:cubicBezTo>
                  <a:cubicBezTo>
                    <a:pt x="795" y="698"/>
                    <a:pt x="1104" y="457"/>
                    <a:pt x="1672" y="457"/>
                  </a:cubicBezTo>
                  <a:cubicBezTo>
                    <a:pt x="1718" y="457"/>
                    <a:pt x="1766" y="458"/>
                    <a:pt x="1816" y="462"/>
                  </a:cubicBezTo>
                  <a:cubicBezTo>
                    <a:pt x="1756" y="426"/>
                    <a:pt x="1107" y="0"/>
                    <a:pt x="7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58"/>
            <p:cNvSpPr/>
            <p:nvPr/>
          </p:nvSpPr>
          <p:spPr>
            <a:xfrm>
              <a:off x="3689870" y="3435194"/>
              <a:ext cx="39964" cy="35223"/>
            </a:xfrm>
            <a:custGeom>
              <a:avLst/>
              <a:gdLst/>
              <a:ahLst/>
              <a:cxnLst/>
              <a:rect l="l" t="t" r="r" b="b"/>
              <a:pathLst>
                <a:path w="1138" h="1003" extrusionOk="0">
                  <a:moveTo>
                    <a:pt x="870" y="0"/>
                  </a:moveTo>
                  <a:cubicBezTo>
                    <a:pt x="310" y="0"/>
                    <a:pt x="1" y="241"/>
                    <a:pt x="22" y="263"/>
                  </a:cubicBezTo>
                  <a:cubicBezTo>
                    <a:pt x="45" y="285"/>
                    <a:pt x="92" y="653"/>
                    <a:pt x="6" y="1003"/>
                  </a:cubicBezTo>
                  <a:cubicBezTo>
                    <a:pt x="53" y="999"/>
                    <a:pt x="94" y="991"/>
                    <a:pt x="131" y="991"/>
                  </a:cubicBezTo>
                  <a:cubicBezTo>
                    <a:pt x="146" y="990"/>
                    <a:pt x="168" y="990"/>
                    <a:pt x="196" y="990"/>
                  </a:cubicBezTo>
                  <a:cubicBezTo>
                    <a:pt x="286" y="990"/>
                    <a:pt x="437" y="994"/>
                    <a:pt x="579" y="994"/>
                  </a:cubicBezTo>
                  <a:cubicBezTo>
                    <a:pt x="728" y="994"/>
                    <a:pt x="866" y="990"/>
                    <a:pt x="915" y="971"/>
                  </a:cubicBezTo>
                  <a:cubicBezTo>
                    <a:pt x="1031" y="930"/>
                    <a:pt x="1137" y="88"/>
                    <a:pt x="1022" y="6"/>
                  </a:cubicBezTo>
                  <a:cubicBezTo>
                    <a:pt x="970" y="2"/>
                    <a:pt x="919" y="0"/>
                    <a:pt x="8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58"/>
            <p:cNvSpPr/>
            <p:nvPr/>
          </p:nvSpPr>
          <p:spPr>
            <a:xfrm>
              <a:off x="3661951" y="3443587"/>
              <a:ext cx="31149" cy="26830"/>
            </a:xfrm>
            <a:custGeom>
              <a:avLst/>
              <a:gdLst/>
              <a:ahLst/>
              <a:cxnLst/>
              <a:rect l="l" t="t" r="r" b="b"/>
              <a:pathLst>
                <a:path w="887" h="764" extrusionOk="0">
                  <a:moveTo>
                    <a:pt x="598" y="0"/>
                  </a:moveTo>
                  <a:cubicBezTo>
                    <a:pt x="440" y="0"/>
                    <a:pt x="216" y="34"/>
                    <a:pt x="1" y="181"/>
                  </a:cubicBezTo>
                  <a:cubicBezTo>
                    <a:pt x="1" y="181"/>
                    <a:pt x="165" y="449"/>
                    <a:pt x="400" y="631"/>
                  </a:cubicBezTo>
                  <a:cubicBezTo>
                    <a:pt x="557" y="757"/>
                    <a:pt x="695" y="764"/>
                    <a:pt x="800" y="764"/>
                  </a:cubicBezTo>
                  <a:cubicBezTo>
                    <a:pt x="886" y="414"/>
                    <a:pt x="840" y="46"/>
                    <a:pt x="817" y="24"/>
                  </a:cubicBezTo>
                  <a:cubicBezTo>
                    <a:pt x="817" y="24"/>
                    <a:pt x="730" y="0"/>
                    <a:pt x="5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58"/>
            <p:cNvSpPr/>
            <p:nvPr/>
          </p:nvSpPr>
          <p:spPr>
            <a:xfrm>
              <a:off x="3661951" y="3419075"/>
              <a:ext cx="63844" cy="30939"/>
            </a:xfrm>
            <a:custGeom>
              <a:avLst/>
              <a:gdLst/>
              <a:ahLst/>
              <a:cxnLst/>
              <a:rect l="l" t="t" r="r" b="b"/>
              <a:pathLst>
                <a:path w="1818" h="881" extrusionOk="0">
                  <a:moveTo>
                    <a:pt x="766" y="1"/>
                  </a:moveTo>
                  <a:cubicBezTo>
                    <a:pt x="723" y="1"/>
                    <a:pt x="685" y="7"/>
                    <a:pt x="654" y="22"/>
                  </a:cubicBezTo>
                  <a:cubicBezTo>
                    <a:pt x="373" y="164"/>
                    <a:pt x="1" y="879"/>
                    <a:pt x="1" y="880"/>
                  </a:cubicBezTo>
                  <a:cubicBezTo>
                    <a:pt x="217" y="732"/>
                    <a:pt x="440" y="698"/>
                    <a:pt x="599" y="698"/>
                  </a:cubicBezTo>
                  <a:cubicBezTo>
                    <a:pt x="730" y="698"/>
                    <a:pt x="817" y="722"/>
                    <a:pt x="817" y="722"/>
                  </a:cubicBezTo>
                  <a:cubicBezTo>
                    <a:pt x="795" y="701"/>
                    <a:pt x="1105" y="459"/>
                    <a:pt x="1666" y="459"/>
                  </a:cubicBezTo>
                  <a:cubicBezTo>
                    <a:pt x="1714" y="459"/>
                    <a:pt x="1765" y="461"/>
                    <a:pt x="1817" y="465"/>
                  </a:cubicBezTo>
                  <a:cubicBezTo>
                    <a:pt x="1759" y="426"/>
                    <a:pt x="1108" y="1"/>
                    <a:pt x="7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58"/>
            <p:cNvSpPr/>
            <p:nvPr/>
          </p:nvSpPr>
          <p:spPr>
            <a:xfrm>
              <a:off x="3744126" y="3095187"/>
              <a:ext cx="48287" cy="64967"/>
            </a:xfrm>
            <a:custGeom>
              <a:avLst/>
              <a:gdLst/>
              <a:ahLst/>
              <a:cxnLst/>
              <a:rect l="l" t="t" r="r" b="b"/>
              <a:pathLst>
                <a:path w="1375" h="1850" extrusionOk="0">
                  <a:moveTo>
                    <a:pt x="115" y="1"/>
                  </a:moveTo>
                  <a:lnTo>
                    <a:pt x="115" y="1"/>
                  </a:lnTo>
                  <a:cubicBezTo>
                    <a:pt x="0" y="193"/>
                    <a:pt x="222" y="1276"/>
                    <a:pt x="248" y="1323"/>
                  </a:cubicBezTo>
                  <a:cubicBezTo>
                    <a:pt x="276" y="1368"/>
                    <a:pt x="1174" y="1844"/>
                    <a:pt x="1374" y="1849"/>
                  </a:cubicBezTo>
                  <a:cubicBezTo>
                    <a:pt x="1247" y="1626"/>
                    <a:pt x="1190" y="1338"/>
                    <a:pt x="1190" y="1338"/>
                  </a:cubicBezTo>
                  <a:cubicBezTo>
                    <a:pt x="1047" y="1334"/>
                    <a:pt x="557" y="324"/>
                    <a:pt x="1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58"/>
            <p:cNvSpPr/>
            <p:nvPr/>
          </p:nvSpPr>
          <p:spPr>
            <a:xfrm>
              <a:off x="3748165" y="3068533"/>
              <a:ext cx="61631" cy="73641"/>
            </a:xfrm>
            <a:custGeom>
              <a:avLst/>
              <a:gdLst/>
              <a:ahLst/>
              <a:cxnLst/>
              <a:rect l="l" t="t" r="r" b="b"/>
              <a:pathLst>
                <a:path w="1755" h="2097" extrusionOk="0">
                  <a:moveTo>
                    <a:pt x="1385" y="0"/>
                  </a:moveTo>
                  <a:cubicBezTo>
                    <a:pt x="1382" y="0"/>
                    <a:pt x="1379" y="0"/>
                    <a:pt x="1377" y="1"/>
                  </a:cubicBezTo>
                  <a:cubicBezTo>
                    <a:pt x="839" y="104"/>
                    <a:pt x="113" y="571"/>
                    <a:pt x="0" y="760"/>
                  </a:cubicBezTo>
                  <a:cubicBezTo>
                    <a:pt x="442" y="1083"/>
                    <a:pt x="932" y="2093"/>
                    <a:pt x="1075" y="2097"/>
                  </a:cubicBezTo>
                  <a:cubicBezTo>
                    <a:pt x="1224" y="2093"/>
                    <a:pt x="1467" y="1823"/>
                    <a:pt x="1755" y="1297"/>
                  </a:cubicBezTo>
                  <a:cubicBezTo>
                    <a:pt x="1663" y="721"/>
                    <a:pt x="1527" y="0"/>
                    <a:pt x="13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58"/>
            <p:cNvSpPr/>
            <p:nvPr/>
          </p:nvSpPr>
          <p:spPr>
            <a:xfrm>
              <a:off x="3785916" y="3114045"/>
              <a:ext cx="27216" cy="46109"/>
            </a:xfrm>
            <a:custGeom>
              <a:avLst/>
              <a:gdLst/>
              <a:ahLst/>
              <a:cxnLst/>
              <a:rect l="l" t="t" r="r" b="b"/>
              <a:pathLst>
                <a:path w="775" h="1313" extrusionOk="0">
                  <a:moveTo>
                    <a:pt x="680" y="1"/>
                  </a:moveTo>
                  <a:cubicBezTo>
                    <a:pt x="392" y="527"/>
                    <a:pt x="149" y="797"/>
                    <a:pt x="0" y="801"/>
                  </a:cubicBezTo>
                  <a:cubicBezTo>
                    <a:pt x="0" y="801"/>
                    <a:pt x="57" y="1089"/>
                    <a:pt x="184" y="1312"/>
                  </a:cubicBezTo>
                  <a:cubicBezTo>
                    <a:pt x="185" y="1312"/>
                    <a:pt x="185" y="1312"/>
                    <a:pt x="185" y="1312"/>
                  </a:cubicBezTo>
                  <a:cubicBezTo>
                    <a:pt x="389" y="1312"/>
                    <a:pt x="774" y="713"/>
                    <a:pt x="774" y="713"/>
                  </a:cubicBezTo>
                  <a:cubicBezTo>
                    <a:pt x="774" y="713"/>
                    <a:pt x="735" y="389"/>
                    <a:pt x="6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58"/>
            <p:cNvSpPr/>
            <p:nvPr/>
          </p:nvSpPr>
          <p:spPr>
            <a:xfrm>
              <a:off x="4035812" y="3345715"/>
              <a:ext cx="40034" cy="53695"/>
            </a:xfrm>
            <a:custGeom>
              <a:avLst/>
              <a:gdLst/>
              <a:ahLst/>
              <a:cxnLst/>
              <a:rect l="l" t="t" r="r" b="b"/>
              <a:pathLst>
                <a:path w="1140" h="1529" extrusionOk="0">
                  <a:moveTo>
                    <a:pt x="95" y="1"/>
                  </a:moveTo>
                  <a:lnTo>
                    <a:pt x="95" y="1"/>
                  </a:lnTo>
                  <a:cubicBezTo>
                    <a:pt x="1" y="159"/>
                    <a:pt x="180" y="1051"/>
                    <a:pt x="210" y="1093"/>
                  </a:cubicBezTo>
                  <a:cubicBezTo>
                    <a:pt x="232" y="1133"/>
                    <a:pt x="975" y="1526"/>
                    <a:pt x="1139" y="1529"/>
                  </a:cubicBezTo>
                  <a:cubicBezTo>
                    <a:pt x="1032" y="1346"/>
                    <a:pt x="987" y="1109"/>
                    <a:pt x="987" y="1109"/>
                  </a:cubicBezTo>
                  <a:cubicBezTo>
                    <a:pt x="867" y="1104"/>
                    <a:pt x="461" y="270"/>
                    <a:pt x="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58"/>
            <p:cNvSpPr/>
            <p:nvPr/>
          </p:nvSpPr>
          <p:spPr>
            <a:xfrm>
              <a:off x="4039184" y="3323696"/>
              <a:ext cx="50991" cy="60964"/>
            </a:xfrm>
            <a:custGeom>
              <a:avLst/>
              <a:gdLst/>
              <a:ahLst/>
              <a:cxnLst/>
              <a:rect l="l" t="t" r="r" b="b"/>
              <a:pathLst>
                <a:path w="1452" h="1736" extrusionOk="0">
                  <a:moveTo>
                    <a:pt x="1149" y="0"/>
                  </a:moveTo>
                  <a:cubicBezTo>
                    <a:pt x="1147" y="0"/>
                    <a:pt x="1144" y="1"/>
                    <a:pt x="1142" y="1"/>
                  </a:cubicBezTo>
                  <a:cubicBezTo>
                    <a:pt x="695" y="80"/>
                    <a:pt x="95" y="469"/>
                    <a:pt x="0" y="626"/>
                  </a:cubicBezTo>
                  <a:cubicBezTo>
                    <a:pt x="365" y="896"/>
                    <a:pt x="771" y="1731"/>
                    <a:pt x="891" y="1736"/>
                  </a:cubicBezTo>
                  <a:cubicBezTo>
                    <a:pt x="1011" y="1734"/>
                    <a:pt x="1211" y="1507"/>
                    <a:pt x="1451" y="1075"/>
                  </a:cubicBezTo>
                  <a:cubicBezTo>
                    <a:pt x="1380" y="592"/>
                    <a:pt x="1262" y="0"/>
                    <a:pt x="1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58"/>
            <p:cNvSpPr/>
            <p:nvPr/>
          </p:nvSpPr>
          <p:spPr>
            <a:xfrm>
              <a:off x="4070438" y="3361412"/>
              <a:ext cx="22475" cy="37997"/>
            </a:xfrm>
            <a:custGeom>
              <a:avLst/>
              <a:gdLst/>
              <a:ahLst/>
              <a:cxnLst/>
              <a:rect l="l" t="t" r="r" b="b"/>
              <a:pathLst>
                <a:path w="640" h="1082" extrusionOk="0">
                  <a:moveTo>
                    <a:pt x="561" y="1"/>
                  </a:moveTo>
                  <a:cubicBezTo>
                    <a:pt x="321" y="432"/>
                    <a:pt x="121" y="660"/>
                    <a:pt x="0" y="662"/>
                  </a:cubicBezTo>
                  <a:cubicBezTo>
                    <a:pt x="0" y="662"/>
                    <a:pt x="46" y="899"/>
                    <a:pt x="153" y="1082"/>
                  </a:cubicBezTo>
                  <a:cubicBezTo>
                    <a:pt x="154" y="1082"/>
                    <a:pt x="155" y="1082"/>
                    <a:pt x="156" y="1082"/>
                  </a:cubicBezTo>
                  <a:cubicBezTo>
                    <a:pt x="318" y="1082"/>
                    <a:pt x="639" y="587"/>
                    <a:pt x="639" y="587"/>
                  </a:cubicBezTo>
                  <a:cubicBezTo>
                    <a:pt x="639" y="587"/>
                    <a:pt x="607" y="320"/>
                    <a:pt x="5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58"/>
            <p:cNvSpPr/>
            <p:nvPr/>
          </p:nvSpPr>
          <p:spPr>
            <a:xfrm>
              <a:off x="3752871" y="3249563"/>
              <a:ext cx="26970" cy="28551"/>
            </a:xfrm>
            <a:custGeom>
              <a:avLst/>
              <a:gdLst/>
              <a:ahLst/>
              <a:cxnLst/>
              <a:rect l="l" t="t" r="r" b="b"/>
              <a:pathLst>
                <a:path w="768" h="813" extrusionOk="0">
                  <a:moveTo>
                    <a:pt x="1" y="0"/>
                  </a:moveTo>
                  <a:cubicBezTo>
                    <a:pt x="141" y="147"/>
                    <a:pt x="450" y="703"/>
                    <a:pt x="430" y="813"/>
                  </a:cubicBezTo>
                  <a:lnTo>
                    <a:pt x="768" y="813"/>
                  </a:lnTo>
                  <a:cubicBezTo>
                    <a:pt x="768" y="813"/>
                    <a:pt x="188" y="56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58"/>
            <p:cNvSpPr/>
            <p:nvPr/>
          </p:nvSpPr>
          <p:spPr>
            <a:xfrm>
              <a:off x="3754451" y="3278079"/>
              <a:ext cx="25390" cy="41052"/>
            </a:xfrm>
            <a:custGeom>
              <a:avLst/>
              <a:gdLst/>
              <a:ahLst/>
              <a:cxnLst/>
              <a:rect l="l" t="t" r="r" b="b"/>
              <a:pathLst>
                <a:path w="723" h="1169" extrusionOk="0">
                  <a:moveTo>
                    <a:pt x="385" y="1"/>
                  </a:moveTo>
                  <a:cubicBezTo>
                    <a:pt x="367" y="115"/>
                    <a:pt x="1" y="750"/>
                    <a:pt x="1" y="750"/>
                  </a:cubicBezTo>
                  <a:cubicBezTo>
                    <a:pt x="111" y="899"/>
                    <a:pt x="232" y="1039"/>
                    <a:pt x="364" y="1169"/>
                  </a:cubicBezTo>
                  <a:cubicBezTo>
                    <a:pt x="531" y="1067"/>
                    <a:pt x="723" y="1"/>
                    <a:pt x="72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58"/>
            <p:cNvSpPr/>
            <p:nvPr/>
          </p:nvSpPr>
          <p:spPr>
            <a:xfrm>
              <a:off x="3734504" y="3300800"/>
              <a:ext cx="32765" cy="18928"/>
            </a:xfrm>
            <a:custGeom>
              <a:avLst/>
              <a:gdLst/>
              <a:ahLst/>
              <a:cxnLst/>
              <a:rect l="l" t="t" r="r" b="b"/>
              <a:pathLst>
                <a:path w="933" h="539" extrusionOk="0">
                  <a:moveTo>
                    <a:pt x="294" y="0"/>
                  </a:moveTo>
                  <a:cubicBezTo>
                    <a:pt x="142" y="0"/>
                    <a:pt x="59" y="123"/>
                    <a:pt x="1" y="230"/>
                  </a:cubicBezTo>
                  <a:cubicBezTo>
                    <a:pt x="1" y="230"/>
                    <a:pt x="600" y="538"/>
                    <a:pt x="854" y="538"/>
                  </a:cubicBezTo>
                  <a:cubicBezTo>
                    <a:pt x="886" y="538"/>
                    <a:pt x="913" y="533"/>
                    <a:pt x="932" y="522"/>
                  </a:cubicBezTo>
                  <a:cubicBezTo>
                    <a:pt x="801" y="392"/>
                    <a:pt x="679" y="252"/>
                    <a:pt x="570" y="103"/>
                  </a:cubicBezTo>
                  <a:cubicBezTo>
                    <a:pt x="458" y="29"/>
                    <a:pt x="368" y="0"/>
                    <a:pt x="2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58"/>
            <p:cNvSpPr/>
            <p:nvPr/>
          </p:nvSpPr>
          <p:spPr>
            <a:xfrm>
              <a:off x="3725339" y="3249423"/>
              <a:ext cx="43370" cy="59454"/>
            </a:xfrm>
            <a:custGeom>
              <a:avLst/>
              <a:gdLst/>
              <a:ahLst/>
              <a:cxnLst/>
              <a:rect l="l" t="t" r="r" b="b"/>
              <a:pathLst>
                <a:path w="1235" h="1693" extrusionOk="0">
                  <a:moveTo>
                    <a:pt x="760" y="1"/>
                  </a:moveTo>
                  <a:cubicBezTo>
                    <a:pt x="559" y="1"/>
                    <a:pt x="96" y="594"/>
                    <a:pt x="47" y="696"/>
                  </a:cubicBezTo>
                  <a:cubicBezTo>
                    <a:pt x="1" y="797"/>
                    <a:pt x="135" y="1635"/>
                    <a:pt x="262" y="1693"/>
                  </a:cubicBezTo>
                  <a:cubicBezTo>
                    <a:pt x="320" y="1586"/>
                    <a:pt x="403" y="1463"/>
                    <a:pt x="555" y="1463"/>
                  </a:cubicBezTo>
                  <a:cubicBezTo>
                    <a:pt x="629" y="1463"/>
                    <a:pt x="719" y="1492"/>
                    <a:pt x="831" y="1566"/>
                  </a:cubicBezTo>
                  <a:cubicBezTo>
                    <a:pt x="831" y="1566"/>
                    <a:pt x="1196" y="931"/>
                    <a:pt x="1214" y="817"/>
                  </a:cubicBezTo>
                  <a:cubicBezTo>
                    <a:pt x="1234" y="707"/>
                    <a:pt x="925" y="151"/>
                    <a:pt x="785" y="4"/>
                  </a:cubicBezTo>
                  <a:cubicBezTo>
                    <a:pt x="777" y="2"/>
                    <a:pt x="769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58"/>
            <p:cNvSpPr/>
            <p:nvPr/>
          </p:nvSpPr>
          <p:spPr>
            <a:xfrm>
              <a:off x="3908722" y="3075942"/>
              <a:ext cx="25144" cy="51236"/>
            </a:xfrm>
            <a:custGeom>
              <a:avLst/>
              <a:gdLst/>
              <a:ahLst/>
              <a:cxnLst/>
              <a:rect l="l" t="t" r="r" b="b"/>
              <a:pathLst>
                <a:path w="716" h="1459" extrusionOk="0">
                  <a:moveTo>
                    <a:pt x="479" y="0"/>
                  </a:moveTo>
                  <a:cubicBezTo>
                    <a:pt x="426" y="403"/>
                    <a:pt x="198" y="760"/>
                    <a:pt x="1" y="1007"/>
                  </a:cubicBezTo>
                  <a:cubicBezTo>
                    <a:pt x="23" y="1048"/>
                    <a:pt x="572" y="1458"/>
                    <a:pt x="572" y="1458"/>
                  </a:cubicBezTo>
                  <a:cubicBezTo>
                    <a:pt x="716" y="1156"/>
                    <a:pt x="657" y="92"/>
                    <a:pt x="4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58"/>
            <p:cNvSpPr/>
            <p:nvPr/>
          </p:nvSpPr>
          <p:spPr>
            <a:xfrm>
              <a:off x="3873605" y="3111271"/>
              <a:ext cx="55240" cy="48568"/>
            </a:xfrm>
            <a:custGeom>
              <a:avLst/>
              <a:gdLst/>
              <a:ahLst/>
              <a:cxnLst/>
              <a:rect l="l" t="t" r="r" b="b"/>
              <a:pathLst>
                <a:path w="1573" h="1383" extrusionOk="0">
                  <a:moveTo>
                    <a:pt x="1001" y="0"/>
                  </a:moveTo>
                  <a:cubicBezTo>
                    <a:pt x="901" y="127"/>
                    <a:pt x="789" y="244"/>
                    <a:pt x="668" y="351"/>
                  </a:cubicBezTo>
                  <a:cubicBezTo>
                    <a:pt x="668" y="351"/>
                    <a:pt x="37" y="925"/>
                    <a:pt x="0" y="1324"/>
                  </a:cubicBezTo>
                  <a:cubicBezTo>
                    <a:pt x="35" y="1358"/>
                    <a:pt x="69" y="1379"/>
                    <a:pt x="95" y="1381"/>
                  </a:cubicBezTo>
                  <a:cubicBezTo>
                    <a:pt x="100" y="1382"/>
                    <a:pt x="106" y="1382"/>
                    <a:pt x="113" y="1382"/>
                  </a:cubicBezTo>
                  <a:cubicBezTo>
                    <a:pt x="390" y="1382"/>
                    <a:pt x="1434" y="745"/>
                    <a:pt x="1572" y="452"/>
                  </a:cubicBezTo>
                  <a:cubicBezTo>
                    <a:pt x="1572" y="452"/>
                    <a:pt x="1023" y="42"/>
                    <a:pt x="10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58"/>
            <p:cNvSpPr/>
            <p:nvPr/>
          </p:nvSpPr>
          <p:spPr>
            <a:xfrm>
              <a:off x="3836169" y="3070253"/>
              <a:ext cx="60929" cy="87513"/>
            </a:xfrm>
            <a:custGeom>
              <a:avLst/>
              <a:gdLst/>
              <a:ahLst/>
              <a:cxnLst/>
              <a:rect l="l" t="t" r="r" b="b"/>
              <a:pathLst>
                <a:path w="1735" h="2492" extrusionOk="0">
                  <a:moveTo>
                    <a:pt x="827" y="0"/>
                  </a:moveTo>
                  <a:cubicBezTo>
                    <a:pt x="579" y="158"/>
                    <a:pt x="167" y="584"/>
                    <a:pt x="167" y="584"/>
                  </a:cubicBezTo>
                  <a:cubicBezTo>
                    <a:pt x="1" y="818"/>
                    <a:pt x="739" y="2201"/>
                    <a:pt x="1066" y="2492"/>
                  </a:cubicBezTo>
                  <a:cubicBezTo>
                    <a:pt x="1103" y="2093"/>
                    <a:pt x="1734" y="1520"/>
                    <a:pt x="1734" y="1520"/>
                  </a:cubicBezTo>
                  <a:cubicBezTo>
                    <a:pt x="1734" y="1520"/>
                    <a:pt x="765" y="1078"/>
                    <a:pt x="8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58"/>
            <p:cNvSpPr/>
            <p:nvPr/>
          </p:nvSpPr>
          <p:spPr>
            <a:xfrm>
              <a:off x="3863034" y="3068287"/>
              <a:ext cx="62509" cy="55380"/>
            </a:xfrm>
            <a:custGeom>
              <a:avLst/>
              <a:gdLst/>
              <a:ahLst/>
              <a:cxnLst/>
              <a:rect l="l" t="t" r="r" b="b"/>
              <a:pathLst>
                <a:path w="1780" h="1577" extrusionOk="0">
                  <a:moveTo>
                    <a:pt x="405" y="1"/>
                  </a:moveTo>
                  <a:cubicBezTo>
                    <a:pt x="249" y="1"/>
                    <a:pt x="124" y="17"/>
                    <a:pt x="62" y="56"/>
                  </a:cubicBezTo>
                  <a:cubicBezTo>
                    <a:pt x="0" y="1134"/>
                    <a:pt x="969" y="1576"/>
                    <a:pt x="969" y="1576"/>
                  </a:cubicBezTo>
                  <a:cubicBezTo>
                    <a:pt x="1090" y="1469"/>
                    <a:pt x="1202" y="1352"/>
                    <a:pt x="1302" y="1225"/>
                  </a:cubicBezTo>
                  <a:cubicBezTo>
                    <a:pt x="1499" y="978"/>
                    <a:pt x="1727" y="621"/>
                    <a:pt x="1780" y="218"/>
                  </a:cubicBezTo>
                  <a:cubicBezTo>
                    <a:pt x="1646" y="149"/>
                    <a:pt x="881" y="1"/>
                    <a:pt x="40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58"/>
            <p:cNvSpPr/>
            <p:nvPr/>
          </p:nvSpPr>
          <p:spPr>
            <a:xfrm>
              <a:off x="3445768" y="3099857"/>
              <a:ext cx="59243" cy="52114"/>
            </a:xfrm>
            <a:custGeom>
              <a:avLst/>
              <a:gdLst/>
              <a:ahLst/>
              <a:cxnLst/>
              <a:rect l="l" t="t" r="r" b="b"/>
              <a:pathLst>
                <a:path w="1687" h="1484" extrusionOk="0">
                  <a:moveTo>
                    <a:pt x="1304" y="1"/>
                  </a:moveTo>
                  <a:cubicBezTo>
                    <a:pt x="465" y="1"/>
                    <a:pt x="0" y="358"/>
                    <a:pt x="32" y="390"/>
                  </a:cubicBezTo>
                  <a:cubicBezTo>
                    <a:pt x="66" y="428"/>
                    <a:pt x="137" y="966"/>
                    <a:pt x="4" y="1478"/>
                  </a:cubicBezTo>
                  <a:lnTo>
                    <a:pt x="2" y="1483"/>
                  </a:lnTo>
                  <a:cubicBezTo>
                    <a:pt x="67" y="1478"/>
                    <a:pt x="123" y="1467"/>
                    <a:pt x="171" y="1467"/>
                  </a:cubicBezTo>
                  <a:cubicBezTo>
                    <a:pt x="178" y="1467"/>
                    <a:pt x="186" y="1467"/>
                    <a:pt x="193" y="1468"/>
                  </a:cubicBezTo>
                  <a:cubicBezTo>
                    <a:pt x="217" y="1466"/>
                    <a:pt x="256" y="1466"/>
                    <a:pt x="305" y="1466"/>
                  </a:cubicBezTo>
                  <a:cubicBezTo>
                    <a:pt x="441" y="1466"/>
                    <a:pt x="658" y="1471"/>
                    <a:pt x="861" y="1471"/>
                  </a:cubicBezTo>
                  <a:cubicBezTo>
                    <a:pt x="1079" y="1471"/>
                    <a:pt x="1281" y="1465"/>
                    <a:pt x="1353" y="1439"/>
                  </a:cubicBezTo>
                  <a:cubicBezTo>
                    <a:pt x="1527" y="1378"/>
                    <a:pt x="1687" y="130"/>
                    <a:pt x="1513" y="8"/>
                  </a:cubicBezTo>
                  <a:cubicBezTo>
                    <a:pt x="1441" y="3"/>
                    <a:pt x="1371" y="1"/>
                    <a:pt x="13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58"/>
            <p:cNvSpPr/>
            <p:nvPr/>
          </p:nvSpPr>
          <p:spPr>
            <a:xfrm>
              <a:off x="3404470" y="3112324"/>
              <a:ext cx="46109" cy="39683"/>
            </a:xfrm>
            <a:custGeom>
              <a:avLst/>
              <a:gdLst/>
              <a:ahLst/>
              <a:cxnLst/>
              <a:rect l="l" t="t" r="r" b="b"/>
              <a:pathLst>
                <a:path w="1313" h="1130" extrusionOk="0">
                  <a:moveTo>
                    <a:pt x="884" y="0"/>
                  </a:moveTo>
                  <a:cubicBezTo>
                    <a:pt x="650" y="0"/>
                    <a:pt x="319" y="50"/>
                    <a:pt x="0" y="268"/>
                  </a:cubicBezTo>
                  <a:cubicBezTo>
                    <a:pt x="0" y="268"/>
                    <a:pt x="248" y="664"/>
                    <a:pt x="591" y="931"/>
                  </a:cubicBezTo>
                  <a:cubicBezTo>
                    <a:pt x="801" y="1094"/>
                    <a:pt x="978" y="1130"/>
                    <a:pt x="1122" y="1130"/>
                  </a:cubicBezTo>
                  <a:cubicBezTo>
                    <a:pt x="1142" y="1130"/>
                    <a:pt x="1160" y="1129"/>
                    <a:pt x="1178" y="1128"/>
                  </a:cubicBezTo>
                  <a:lnTo>
                    <a:pt x="1180" y="1123"/>
                  </a:lnTo>
                  <a:cubicBezTo>
                    <a:pt x="1313" y="611"/>
                    <a:pt x="1242" y="73"/>
                    <a:pt x="1208" y="35"/>
                  </a:cubicBezTo>
                  <a:cubicBezTo>
                    <a:pt x="1208" y="35"/>
                    <a:pt x="1080" y="0"/>
                    <a:pt x="8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58"/>
            <p:cNvSpPr/>
            <p:nvPr/>
          </p:nvSpPr>
          <p:spPr>
            <a:xfrm>
              <a:off x="3404470" y="3076048"/>
              <a:ext cx="94466" cy="45723"/>
            </a:xfrm>
            <a:custGeom>
              <a:avLst/>
              <a:gdLst/>
              <a:ahLst/>
              <a:cxnLst/>
              <a:rect l="l" t="t" r="r" b="b"/>
              <a:pathLst>
                <a:path w="2690" h="1302" extrusionOk="0">
                  <a:moveTo>
                    <a:pt x="1144" y="0"/>
                  </a:moveTo>
                  <a:cubicBezTo>
                    <a:pt x="1079" y="0"/>
                    <a:pt x="1020" y="11"/>
                    <a:pt x="973" y="34"/>
                  </a:cubicBezTo>
                  <a:cubicBezTo>
                    <a:pt x="551" y="241"/>
                    <a:pt x="0" y="1301"/>
                    <a:pt x="0" y="1301"/>
                  </a:cubicBezTo>
                  <a:cubicBezTo>
                    <a:pt x="319" y="1083"/>
                    <a:pt x="650" y="1033"/>
                    <a:pt x="884" y="1033"/>
                  </a:cubicBezTo>
                  <a:cubicBezTo>
                    <a:pt x="1080" y="1033"/>
                    <a:pt x="1208" y="1068"/>
                    <a:pt x="1208" y="1068"/>
                  </a:cubicBezTo>
                  <a:cubicBezTo>
                    <a:pt x="1177" y="1036"/>
                    <a:pt x="1642" y="679"/>
                    <a:pt x="2480" y="679"/>
                  </a:cubicBezTo>
                  <a:cubicBezTo>
                    <a:pt x="2547" y="679"/>
                    <a:pt x="2617" y="681"/>
                    <a:pt x="2689" y="686"/>
                  </a:cubicBezTo>
                  <a:cubicBezTo>
                    <a:pt x="2607" y="629"/>
                    <a:pt x="1652" y="0"/>
                    <a:pt x="11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58"/>
            <p:cNvSpPr/>
            <p:nvPr/>
          </p:nvSpPr>
          <p:spPr>
            <a:xfrm>
              <a:off x="4145414" y="3162753"/>
              <a:ext cx="36944" cy="49761"/>
            </a:xfrm>
            <a:custGeom>
              <a:avLst/>
              <a:gdLst/>
              <a:ahLst/>
              <a:cxnLst/>
              <a:rect l="l" t="t" r="r" b="b"/>
              <a:pathLst>
                <a:path w="1052" h="1417" extrusionOk="0">
                  <a:moveTo>
                    <a:pt x="86" y="0"/>
                  </a:moveTo>
                  <a:cubicBezTo>
                    <a:pt x="0" y="144"/>
                    <a:pt x="165" y="974"/>
                    <a:pt x="188" y="1011"/>
                  </a:cubicBezTo>
                  <a:cubicBezTo>
                    <a:pt x="211" y="1048"/>
                    <a:pt x="898" y="1412"/>
                    <a:pt x="1051" y="1417"/>
                  </a:cubicBezTo>
                  <a:cubicBezTo>
                    <a:pt x="957" y="1245"/>
                    <a:pt x="911" y="1023"/>
                    <a:pt x="911" y="1023"/>
                  </a:cubicBezTo>
                  <a:cubicBezTo>
                    <a:pt x="911" y="1023"/>
                    <a:pt x="910" y="1023"/>
                    <a:pt x="910" y="1023"/>
                  </a:cubicBezTo>
                  <a:cubicBezTo>
                    <a:pt x="799" y="1023"/>
                    <a:pt x="425" y="244"/>
                    <a:pt x="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58"/>
            <p:cNvSpPr/>
            <p:nvPr/>
          </p:nvSpPr>
          <p:spPr>
            <a:xfrm>
              <a:off x="4148434" y="3142139"/>
              <a:ext cx="47268" cy="56574"/>
            </a:xfrm>
            <a:custGeom>
              <a:avLst/>
              <a:gdLst/>
              <a:ahLst/>
              <a:cxnLst/>
              <a:rect l="l" t="t" r="r" b="b"/>
              <a:pathLst>
                <a:path w="1346" h="1611" extrusionOk="0">
                  <a:moveTo>
                    <a:pt x="1061" y="0"/>
                  </a:moveTo>
                  <a:cubicBezTo>
                    <a:pt x="1059" y="0"/>
                    <a:pt x="1057" y="0"/>
                    <a:pt x="1055" y="1"/>
                  </a:cubicBezTo>
                  <a:cubicBezTo>
                    <a:pt x="642" y="79"/>
                    <a:pt x="87" y="441"/>
                    <a:pt x="0" y="587"/>
                  </a:cubicBezTo>
                  <a:cubicBezTo>
                    <a:pt x="339" y="830"/>
                    <a:pt x="713" y="1610"/>
                    <a:pt x="824" y="1610"/>
                  </a:cubicBezTo>
                  <a:cubicBezTo>
                    <a:pt x="824" y="1610"/>
                    <a:pt x="825" y="1610"/>
                    <a:pt x="825" y="1610"/>
                  </a:cubicBezTo>
                  <a:cubicBezTo>
                    <a:pt x="936" y="1607"/>
                    <a:pt x="1125" y="1399"/>
                    <a:pt x="1346" y="998"/>
                  </a:cubicBezTo>
                  <a:cubicBezTo>
                    <a:pt x="1279" y="553"/>
                    <a:pt x="1170" y="0"/>
                    <a:pt x="10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58"/>
            <p:cNvSpPr/>
            <p:nvPr/>
          </p:nvSpPr>
          <p:spPr>
            <a:xfrm>
              <a:off x="4177371" y="3177151"/>
              <a:ext cx="20895" cy="35363"/>
            </a:xfrm>
            <a:custGeom>
              <a:avLst/>
              <a:gdLst/>
              <a:ahLst/>
              <a:cxnLst/>
              <a:rect l="l" t="t" r="r" b="b"/>
              <a:pathLst>
                <a:path w="595" h="1007" extrusionOk="0">
                  <a:moveTo>
                    <a:pt x="522" y="1"/>
                  </a:moveTo>
                  <a:cubicBezTo>
                    <a:pt x="301" y="402"/>
                    <a:pt x="112" y="610"/>
                    <a:pt x="1" y="613"/>
                  </a:cubicBezTo>
                  <a:cubicBezTo>
                    <a:pt x="1" y="613"/>
                    <a:pt x="47" y="835"/>
                    <a:pt x="141" y="1007"/>
                  </a:cubicBezTo>
                  <a:cubicBezTo>
                    <a:pt x="142" y="1007"/>
                    <a:pt x="143" y="1007"/>
                    <a:pt x="143" y="1007"/>
                  </a:cubicBezTo>
                  <a:cubicBezTo>
                    <a:pt x="297" y="1007"/>
                    <a:pt x="594" y="546"/>
                    <a:pt x="594" y="546"/>
                  </a:cubicBezTo>
                  <a:cubicBezTo>
                    <a:pt x="594" y="546"/>
                    <a:pt x="565" y="296"/>
                    <a:pt x="5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58"/>
            <p:cNvSpPr/>
            <p:nvPr/>
          </p:nvSpPr>
          <p:spPr>
            <a:xfrm>
              <a:off x="3945279" y="3317200"/>
              <a:ext cx="36592" cy="20930"/>
            </a:xfrm>
            <a:custGeom>
              <a:avLst/>
              <a:gdLst/>
              <a:ahLst/>
              <a:cxnLst/>
              <a:rect l="l" t="t" r="r" b="b"/>
              <a:pathLst>
                <a:path w="1042" h="596" extrusionOk="0">
                  <a:moveTo>
                    <a:pt x="1042" y="1"/>
                  </a:moveTo>
                  <a:lnTo>
                    <a:pt x="1042" y="1"/>
                  </a:lnTo>
                  <a:cubicBezTo>
                    <a:pt x="878" y="99"/>
                    <a:pt x="343" y="251"/>
                    <a:pt x="142" y="251"/>
                  </a:cubicBezTo>
                  <a:cubicBezTo>
                    <a:pt x="116" y="251"/>
                    <a:pt x="96" y="249"/>
                    <a:pt x="83" y="244"/>
                  </a:cubicBezTo>
                  <a:lnTo>
                    <a:pt x="0" y="595"/>
                  </a:lnTo>
                  <a:cubicBezTo>
                    <a:pt x="0" y="595"/>
                    <a:pt x="934" y="179"/>
                    <a:pt x="10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58"/>
            <p:cNvSpPr/>
            <p:nvPr/>
          </p:nvSpPr>
          <p:spPr>
            <a:xfrm>
              <a:off x="3905772" y="3305014"/>
              <a:ext cx="42422" cy="33116"/>
            </a:xfrm>
            <a:custGeom>
              <a:avLst/>
              <a:gdLst/>
              <a:ahLst/>
              <a:cxnLst/>
              <a:rect l="l" t="t" r="r" b="b"/>
              <a:pathLst>
                <a:path w="1208" h="943" extrusionOk="0">
                  <a:moveTo>
                    <a:pt x="526" y="1"/>
                  </a:moveTo>
                  <a:cubicBezTo>
                    <a:pt x="343" y="75"/>
                    <a:pt x="168" y="166"/>
                    <a:pt x="1" y="271"/>
                  </a:cubicBezTo>
                  <a:cubicBezTo>
                    <a:pt x="62" y="472"/>
                    <a:pt x="1125" y="942"/>
                    <a:pt x="1125" y="942"/>
                  </a:cubicBezTo>
                  <a:lnTo>
                    <a:pt x="1208" y="591"/>
                  </a:lnTo>
                  <a:cubicBezTo>
                    <a:pt x="1099" y="543"/>
                    <a:pt x="526" y="1"/>
                    <a:pt x="5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58"/>
            <p:cNvSpPr/>
            <p:nvPr/>
          </p:nvSpPr>
          <p:spPr>
            <a:xfrm>
              <a:off x="3903525" y="3283030"/>
              <a:ext cx="31992" cy="31500"/>
            </a:xfrm>
            <a:custGeom>
              <a:avLst/>
              <a:gdLst/>
              <a:ahLst/>
              <a:cxnLst/>
              <a:rect l="l" t="t" r="r" b="b"/>
              <a:pathLst>
                <a:path w="911" h="897" extrusionOk="0">
                  <a:moveTo>
                    <a:pt x="599" y="0"/>
                  </a:moveTo>
                  <a:cubicBezTo>
                    <a:pt x="599" y="0"/>
                    <a:pt x="0" y="698"/>
                    <a:pt x="65" y="897"/>
                  </a:cubicBezTo>
                  <a:cubicBezTo>
                    <a:pt x="232" y="792"/>
                    <a:pt x="407" y="701"/>
                    <a:pt x="591" y="627"/>
                  </a:cubicBezTo>
                  <a:cubicBezTo>
                    <a:pt x="911" y="328"/>
                    <a:pt x="748" y="127"/>
                    <a:pt x="5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58"/>
            <p:cNvSpPr/>
            <p:nvPr/>
          </p:nvSpPr>
          <p:spPr>
            <a:xfrm>
              <a:off x="3924279" y="3280853"/>
              <a:ext cx="61350" cy="45196"/>
            </a:xfrm>
            <a:custGeom>
              <a:avLst/>
              <a:gdLst/>
              <a:ahLst/>
              <a:cxnLst/>
              <a:rect l="l" t="t" r="r" b="b"/>
              <a:pathLst>
                <a:path w="1747" h="1287" extrusionOk="0">
                  <a:moveTo>
                    <a:pt x="390" y="1"/>
                  </a:moveTo>
                  <a:cubicBezTo>
                    <a:pt x="204" y="1"/>
                    <a:pt x="46" y="18"/>
                    <a:pt x="8" y="62"/>
                  </a:cubicBezTo>
                  <a:cubicBezTo>
                    <a:pt x="157" y="189"/>
                    <a:pt x="320" y="391"/>
                    <a:pt x="0" y="689"/>
                  </a:cubicBezTo>
                  <a:cubicBezTo>
                    <a:pt x="0" y="689"/>
                    <a:pt x="572" y="1231"/>
                    <a:pt x="681" y="1279"/>
                  </a:cubicBezTo>
                  <a:cubicBezTo>
                    <a:pt x="694" y="1284"/>
                    <a:pt x="714" y="1286"/>
                    <a:pt x="740" y="1286"/>
                  </a:cubicBezTo>
                  <a:cubicBezTo>
                    <a:pt x="941" y="1286"/>
                    <a:pt x="1476" y="1134"/>
                    <a:pt x="1640" y="1037"/>
                  </a:cubicBezTo>
                  <a:cubicBezTo>
                    <a:pt x="1747" y="855"/>
                    <a:pt x="1206" y="170"/>
                    <a:pt x="1109" y="90"/>
                  </a:cubicBezTo>
                  <a:cubicBezTo>
                    <a:pt x="1051" y="44"/>
                    <a:pt x="686" y="1"/>
                    <a:pt x="39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58"/>
            <p:cNvSpPr/>
            <p:nvPr/>
          </p:nvSpPr>
          <p:spPr>
            <a:xfrm>
              <a:off x="3572332" y="3263364"/>
              <a:ext cx="36557" cy="20895"/>
            </a:xfrm>
            <a:custGeom>
              <a:avLst/>
              <a:gdLst/>
              <a:ahLst/>
              <a:cxnLst/>
              <a:rect l="l" t="t" r="r" b="b"/>
              <a:pathLst>
                <a:path w="1041" h="595" extrusionOk="0">
                  <a:moveTo>
                    <a:pt x="1041" y="0"/>
                  </a:moveTo>
                  <a:cubicBezTo>
                    <a:pt x="876" y="98"/>
                    <a:pt x="334" y="250"/>
                    <a:pt x="139" y="250"/>
                  </a:cubicBezTo>
                  <a:cubicBezTo>
                    <a:pt x="117" y="250"/>
                    <a:pt x="99" y="248"/>
                    <a:pt x="87" y="244"/>
                  </a:cubicBezTo>
                  <a:lnTo>
                    <a:pt x="0" y="595"/>
                  </a:lnTo>
                  <a:cubicBezTo>
                    <a:pt x="0" y="595"/>
                    <a:pt x="935" y="180"/>
                    <a:pt x="1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58"/>
            <p:cNvSpPr/>
            <p:nvPr/>
          </p:nvSpPr>
          <p:spPr>
            <a:xfrm>
              <a:off x="3532789" y="3251038"/>
              <a:ext cx="42598" cy="33221"/>
            </a:xfrm>
            <a:custGeom>
              <a:avLst/>
              <a:gdLst/>
              <a:ahLst/>
              <a:cxnLst/>
              <a:rect l="l" t="t" r="r" b="b"/>
              <a:pathLst>
                <a:path w="1213" h="946" extrusionOk="0">
                  <a:moveTo>
                    <a:pt x="531" y="1"/>
                  </a:moveTo>
                  <a:cubicBezTo>
                    <a:pt x="347" y="78"/>
                    <a:pt x="170" y="168"/>
                    <a:pt x="1" y="274"/>
                  </a:cubicBezTo>
                  <a:cubicBezTo>
                    <a:pt x="64" y="475"/>
                    <a:pt x="1126" y="946"/>
                    <a:pt x="1126" y="946"/>
                  </a:cubicBezTo>
                  <a:lnTo>
                    <a:pt x="1213" y="596"/>
                  </a:lnTo>
                  <a:cubicBezTo>
                    <a:pt x="1100" y="546"/>
                    <a:pt x="531" y="1"/>
                    <a:pt x="5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58"/>
            <p:cNvSpPr/>
            <p:nvPr/>
          </p:nvSpPr>
          <p:spPr>
            <a:xfrm>
              <a:off x="3530612" y="3229125"/>
              <a:ext cx="32168" cy="31571"/>
            </a:xfrm>
            <a:custGeom>
              <a:avLst/>
              <a:gdLst/>
              <a:ahLst/>
              <a:cxnLst/>
              <a:rect l="l" t="t" r="r" b="b"/>
              <a:pathLst>
                <a:path w="916" h="899" extrusionOk="0">
                  <a:moveTo>
                    <a:pt x="599" y="0"/>
                  </a:moveTo>
                  <a:cubicBezTo>
                    <a:pt x="599" y="0"/>
                    <a:pt x="1" y="696"/>
                    <a:pt x="63" y="898"/>
                  </a:cubicBezTo>
                  <a:cubicBezTo>
                    <a:pt x="232" y="792"/>
                    <a:pt x="409" y="700"/>
                    <a:pt x="593" y="623"/>
                  </a:cubicBezTo>
                  <a:cubicBezTo>
                    <a:pt x="916" y="328"/>
                    <a:pt x="750" y="128"/>
                    <a:pt x="5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58"/>
            <p:cNvSpPr/>
            <p:nvPr/>
          </p:nvSpPr>
          <p:spPr>
            <a:xfrm>
              <a:off x="3551402" y="3226983"/>
              <a:ext cx="61350" cy="45231"/>
            </a:xfrm>
            <a:custGeom>
              <a:avLst/>
              <a:gdLst/>
              <a:ahLst/>
              <a:cxnLst/>
              <a:rect l="l" t="t" r="r" b="b"/>
              <a:pathLst>
                <a:path w="1747" h="1288" extrusionOk="0">
                  <a:moveTo>
                    <a:pt x="390" y="1"/>
                  </a:moveTo>
                  <a:cubicBezTo>
                    <a:pt x="203" y="1"/>
                    <a:pt x="44" y="18"/>
                    <a:pt x="7" y="62"/>
                  </a:cubicBezTo>
                  <a:cubicBezTo>
                    <a:pt x="160" y="190"/>
                    <a:pt x="324" y="389"/>
                    <a:pt x="1" y="686"/>
                  </a:cubicBezTo>
                  <a:cubicBezTo>
                    <a:pt x="1" y="686"/>
                    <a:pt x="570" y="1231"/>
                    <a:pt x="683" y="1281"/>
                  </a:cubicBezTo>
                  <a:cubicBezTo>
                    <a:pt x="694" y="1285"/>
                    <a:pt x="712" y="1287"/>
                    <a:pt x="734" y="1287"/>
                  </a:cubicBezTo>
                  <a:cubicBezTo>
                    <a:pt x="927" y="1287"/>
                    <a:pt x="1472" y="1134"/>
                    <a:pt x="1637" y="1036"/>
                  </a:cubicBezTo>
                  <a:cubicBezTo>
                    <a:pt x="1746" y="855"/>
                    <a:pt x="1206" y="167"/>
                    <a:pt x="1106" y="89"/>
                  </a:cubicBezTo>
                  <a:cubicBezTo>
                    <a:pt x="1049" y="44"/>
                    <a:pt x="685" y="1"/>
                    <a:pt x="39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58"/>
            <p:cNvSpPr/>
            <p:nvPr/>
          </p:nvSpPr>
          <p:spPr>
            <a:xfrm>
              <a:off x="4294558" y="3173288"/>
              <a:ext cx="36557" cy="20895"/>
            </a:xfrm>
            <a:custGeom>
              <a:avLst/>
              <a:gdLst/>
              <a:ahLst/>
              <a:cxnLst/>
              <a:rect l="l" t="t" r="r" b="b"/>
              <a:pathLst>
                <a:path w="1041" h="595" extrusionOk="0">
                  <a:moveTo>
                    <a:pt x="1041" y="0"/>
                  </a:moveTo>
                  <a:lnTo>
                    <a:pt x="1041" y="0"/>
                  </a:lnTo>
                  <a:cubicBezTo>
                    <a:pt x="876" y="98"/>
                    <a:pt x="333" y="250"/>
                    <a:pt x="139" y="250"/>
                  </a:cubicBezTo>
                  <a:cubicBezTo>
                    <a:pt x="116" y="250"/>
                    <a:pt x="99" y="248"/>
                    <a:pt x="86" y="244"/>
                  </a:cubicBezTo>
                  <a:lnTo>
                    <a:pt x="0" y="595"/>
                  </a:lnTo>
                  <a:cubicBezTo>
                    <a:pt x="0" y="595"/>
                    <a:pt x="934" y="178"/>
                    <a:pt x="1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58"/>
            <p:cNvSpPr/>
            <p:nvPr/>
          </p:nvSpPr>
          <p:spPr>
            <a:xfrm>
              <a:off x="4255051" y="3160927"/>
              <a:ext cx="42562" cy="33256"/>
            </a:xfrm>
            <a:custGeom>
              <a:avLst/>
              <a:gdLst/>
              <a:ahLst/>
              <a:cxnLst/>
              <a:rect l="l" t="t" r="r" b="b"/>
              <a:pathLst>
                <a:path w="1212" h="947" extrusionOk="0">
                  <a:moveTo>
                    <a:pt x="530" y="0"/>
                  </a:moveTo>
                  <a:cubicBezTo>
                    <a:pt x="347" y="79"/>
                    <a:pt x="170" y="169"/>
                    <a:pt x="1" y="274"/>
                  </a:cubicBezTo>
                  <a:cubicBezTo>
                    <a:pt x="63" y="476"/>
                    <a:pt x="1125" y="947"/>
                    <a:pt x="1125" y="947"/>
                  </a:cubicBezTo>
                  <a:lnTo>
                    <a:pt x="1211" y="596"/>
                  </a:lnTo>
                  <a:cubicBezTo>
                    <a:pt x="1099" y="548"/>
                    <a:pt x="530" y="0"/>
                    <a:pt x="5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58"/>
            <p:cNvSpPr/>
            <p:nvPr/>
          </p:nvSpPr>
          <p:spPr>
            <a:xfrm>
              <a:off x="4252838" y="3139084"/>
              <a:ext cx="32168" cy="31500"/>
            </a:xfrm>
            <a:custGeom>
              <a:avLst/>
              <a:gdLst/>
              <a:ahLst/>
              <a:cxnLst/>
              <a:rect l="l" t="t" r="r" b="b"/>
              <a:pathLst>
                <a:path w="916" h="897" extrusionOk="0">
                  <a:moveTo>
                    <a:pt x="598" y="0"/>
                  </a:moveTo>
                  <a:cubicBezTo>
                    <a:pt x="598" y="1"/>
                    <a:pt x="1" y="695"/>
                    <a:pt x="63" y="896"/>
                  </a:cubicBezTo>
                  <a:cubicBezTo>
                    <a:pt x="232" y="791"/>
                    <a:pt x="409" y="701"/>
                    <a:pt x="593" y="622"/>
                  </a:cubicBezTo>
                  <a:cubicBezTo>
                    <a:pt x="916" y="327"/>
                    <a:pt x="750" y="128"/>
                    <a:pt x="5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58"/>
            <p:cNvSpPr/>
            <p:nvPr/>
          </p:nvSpPr>
          <p:spPr>
            <a:xfrm>
              <a:off x="4273628" y="3136906"/>
              <a:ext cx="61315" cy="45196"/>
            </a:xfrm>
            <a:custGeom>
              <a:avLst/>
              <a:gdLst/>
              <a:ahLst/>
              <a:cxnLst/>
              <a:rect l="l" t="t" r="r" b="b"/>
              <a:pathLst>
                <a:path w="1746" h="1287" extrusionOk="0">
                  <a:moveTo>
                    <a:pt x="392" y="1"/>
                  </a:moveTo>
                  <a:cubicBezTo>
                    <a:pt x="204" y="1"/>
                    <a:pt x="44" y="18"/>
                    <a:pt x="6" y="62"/>
                  </a:cubicBezTo>
                  <a:cubicBezTo>
                    <a:pt x="158" y="190"/>
                    <a:pt x="324" y="389"/>
                    <a:pt x="1" y="684"/>
                  </a:cubicBezTo>
                  <a:cubicBezTo>
                    <a:pt x="1" y="684"/>
                    <a:pt x="570" y="1232"/>
                    <a:pt x="682" y="1280"/>
                  </a:cubicBezTo>
                  <a:cubicBezTo>
                    <a:pt x="695" y="1284"/>
                    <a:pt x="712" y="1286"/>
                    <a:pt x="735" y="1286"/>
                  </a:cubicBezTo>
                  <a:cubicBezTo>
                    <a:pt x="930" y="1286"/>
                    <a:pt x="1472" y="1134"/>
                    <a:pt x="1638" y="1037"/>
                  </a:cubicBezTo>
                  <a:cubicBezTo>
                    <a:pt x="1746" y="855"/>
                    <a:pt x="1207" y="167"/>
                    <a:pt x="1106" y="89"/>
                  </a:cubicBezTo>
                  <a:cubicBezTo>
                    <a:pt x="1049" y="43"/>
                    <a:pt x="687" y="1"/>
                    <a:pt x="3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58"/>
            <p:cNvSpPr/>
            <p:nvPr/>
          </p:nvSpPr>
          <p:spPr>
            <a:xfrm>
              <a:off x="3791605" y="3493700"/>
              <a:ext cx="13345" cy="27251"/>
            </a:xfrm>
            <a:custGeom>
              <a:avLst/>
              <a:gdLst/>
              <a:ahLst/>
              <a:cxnLst/>
              <a:rect l="l" t="t" r="r" b="b"/>
              <a:pathLst>
                <a:path w="380" h="776" extrusionOk="0">
                  <a:moveTo>
                    <a:pt x="256" y="0"/>
                  </a:moveTo>
                  <a:cubicBezTo>
                    <a:pt x="228" y="216"/>
                    <a:pt x="106" y="405"/>
                    <a:pt x="0" y="536"/>
                  </a:cubicBezTo>
                  <a:cubicBezTo>
                    <a:pt x="14" y="559"/>
                    <a:pt x="306" y="775"/>
                    <a:pt x="306" y="775"/>
                  </a:cubicBezTo>
                  <a:cubicBezTo>
                    <a:pt x="380" y="613"/>
                    <a:pt x="347" y="49"/>
                    <a:pt x="2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58"/>
            <p:cNvSpPr/>
            <p:nvPr/>
          </p:nvSpPr>
          <p:spPr>
            <a:xfrm>
              <a:off x="3772993" y="3512523"/>
              <a:ext cx="29393" cy="25741"/>
            </a:xfrm>
            <a:custGeom>
              <a:avLst/>
              <a:gdLst/>
              <a:ahLst/>
              <a:cxnLst/>
              <a:rect l="l" t="t" r="r" b="b"/>
              <a:pathLst>
                <a:path w="837" h="733" extrusionOk="0">
                  <a:moveTo>
                    <a:pt x="530" y="0"/>
                  </a:moveTo>
                  <a:cubicBezTo>
                    <a:pt x="476" y="66"/>
                    <a:pt x="418" y="127"/>
                    <a:pt x="356" y="184"/>
                  </a:cubicBezTo>
                  <a:cubicBezTo>
                    <a:pt x="356" y="184"/>
                    <a:pt x="20" y="488"/>
                    <a:pt x="0" y="705"/>
                  </a:cubicBezTo>
                  <a:cubicBezTo>
                    <a:pt x="14" y="716"/>
                    <a:pt x="30" y="726"/>
                    <a:pt x="48" y="732"/>
                  </a:cubicBezTo>
                  <a:cubicBezTo>
                    <a:pt x="51" y="733"/>
                    <a:pt x="54" y="733"/>
                    <a:pt x="57" y="733"/>
                  </a:cubicBezTo>
                  <a:cubicBezTo>
                    <a:pt x="209" y="733"/>
                    <a:pt x="761" y="394"/>
                    <a:pt x="836" y="239"/>
                  </a:cubicBezTo>
                  <a:cubicBezTo>
                    <a:pt x="836" y="239"/>
                    <a:pt x="544" y="23"/>
                    <a:pt x="5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58"/>
            <p:cNvSpPr/>
            <p:nvPr/>
          </p:nvSpPr>
          <p:spPr>
            <a:xfrm>
              <a:off x="3753152" y="3490715"/>
              <a:ext cx="32343" cy="46566"/>
            </a:xfrm>
            <a:custGeom>
              <a:avLst/>
              <a:gdLst/>
              <a:ahLst/>
              <a:cxnLst/>
              <a:rect l="l" t="t" r="r" b="b"/>
              <a:pathLst>
                <a:path w="921" h="1326" extrusionOk="0">
                  <a:moveTo>
                    <a:pt x="444" y="0"/>
                  </a:moveTo>
                  <a:cubicBezTo>
                    <a:pt x="310" y="84"/>
                    <a:pt x="93" y="311"/>
                    <a:pt x="93" y="311"/>
                  </a:cubicBezTo>
                  <a:cubicBezTo>
                    <a:pt x="1" y="435"/>
                    <a:pt x="392" y="1166"/>
                    <a:pt x="565" y="1326"/>
                  </a:cubicBezTo>
                  <a:cubicBezTo>
                    <a:pt x="585" y="1107"/>
                    <a:pt x="921" y="805"/>
                    <a:pt x="921" y="805"/>
                  </a:cubicBezTo>
                  <a:cubicBezTo>
                    <a:pt x="921" y="805"/>
                    <a:pt x="403" y="570"/>
                    <a:pt x="4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58"/>
            <p:cNvSpPr/>
            <p:nvPr/>
          </p:nvSpPr>
          <p:spPr>
            <a:xfrm>
              <a:off x="3767304" y="3489626"/>
              <a:ext cx="33291" cy="29358"/>
            </a:xfrm>
            <a:custGeom>
              <a:avLst/>
              <a:gdLst/>
              <a:ahLst/>
              <a:cxnLst/>
              <a:rect l="l" t="t" r="r" b="b"/>
              <a:pathLst>
                <a:path w="948" h="836" extrusionOk="0">
                  <a:moveTo>
                    <a:pt x="223" y="0"/>
                  </a:moveTo>
                  <a:cubicBezTo>
                    <a:pt x="139" y="0"/>
                    <a:pt x="73" y="9"/>
                    <a:pt x="41" y="31"/>
                  </a:cubicBezTo>
                  <a:cubicBezTo>
                    <a:pt x="0" y="601"/>
                    <a:pt x="518" y="836"/>
                    <a:pt x="518" y="836"/>
                  </a:cubicBezTo>
                  <a:cubicBezTo>
                    <a:pt x="580" y="779"/>
                    <a:pt x="638" y="718"/>
                    <a:pt x="692" y="652"/>
                  </a:cubicBezTo>
                  <a:cubicBezTo>
                    <a:pt x="798" y="521"/>
                    <a:pt x="920" y="332"/>
                    <a:pt x="948" y="116"/>
                  </a:cubicBezTo>
                  <a:cubicBezTo>
                    <a:pt x="877" y="80"/>
                    <a:pt x="474" y="0"/>
                    <a:pt x="2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58"/>
            <p:cNvSpPr/>
            <p:nvPr/>
          </p:nvSpPr>
          <p:spPr>
            <a:xfrm>
              <a:off x="2943061" y="2369519"/>
              <a:ext cx="1742109" cy="720892"/>
            </a:xfrm>
            <a:custGeom>
              <a:avLst/>
              <a:gdLst/>
              <a:ahLst/>
              <a:cxnLst/>
              <a:rect l="l" t="t" r="r" b="b"/>
              <a:pathLst>
                <a:path w="49608" h="20528" extrusionOk="0">
                  <a:moveTo>
                    <a:pt x="25549" y="0"/>
                  </a:moveTo>
                  <a:cubicBezTo>
                    <a:pt x="23837" y="0"/>
                    <a:pt x="21592" y="1791"/>
                    <a:pt x="18836" y="6751"/>
                  </a:cubicBezTo>
                  <a:cubicBezTo>
                    <a:pt x="17109" y="3279"/>
                    <a:pt x="15693" y="2037"/>
                    <a:pt x="14606" y="2037"/>
                  </a:cubicBezTo>
                  <a:cubicBezTo>
                    <a:pt x="12495" y="2037"/>
                    <a:pt x="11628" y="6719"/>
                    <a:pt x="12145" y="8847"/>
                  </a:cubicBezTo>
                  <a:cubicBezTo>
                    <a:pt x="10509" y="6833"/>
                    <a:pt x="8031" y="5588"/>
                    <a:pt x="5983" y="5588"/>
                  </a:cubicBezTo>
                  <a:cubicBezTo>
                    <a:pt x="4755" y="5588"/>
                    <a:pt x="3682" y="6036"/>
                    <a:pt x="3038" y="7033"/>
                  </a:cubicBezTo>
                  <a:cubicBezTo>
                    <a:pt x="0" y="11737"/>
                    <a:pt x="6459" y="14536"/>
                    <a:pt x="9998" y="15447"/>
                  </a:cubicBezTo>
                  <a:cubicBezTo>
                    <a:pt x="9910" y="15428"/>
                    <a:pt x="9812" y="15418"/>
                    <a:pt x="9708" y="15418"/>
                  </a:cubicBezTo>
                  <a:cubicBezTo>
                    <a:pt x="8576" y="15418"/>
                    <a:pt x="6685" y="16562"/>
                    <a:pt x="7480" y="18401"/>
                  </a:cubicBezTo>
                  <a:cubicBezTo>
                    <a:pt x="7844" y="19243"/>
                    <a:pt x="8975" y="19543"/>
                    <a:pt x="10288" y="19543"/>
                  </a:cubicBezTo>
                  <a:cubicBezTo>
                    <a:pt x="12354" y="19543"/>
                    <a:pt x="14870" y="18798"/>
                    <a:pt x="15557" y="18241"/>
                  </a:cubicBezTo>
                  <a:cubicBezTo>
                    <a:pt x="17163" y="19948"/>
                    <a:pt x="18720" y="20527"/>
                    <a:pt x="20123" y="20527"/>
                  </a:cubicBezTo>
                  <a:cubicBezTo>
                    <a:pt x="22469" y="20527"/>
                    <a:pt x="24386" y="18910"/>
                    <a:pt x="25394" y="18241"/>
                  </a:cubicBezTo>
                  <a:cubicBezTo>
                    <a:pt x="30198" y="19704"/>
                    <a:pt x="33909" y="20237"/>
                    <a:pt x="36708" y="20237"/>
                  </a:cubicBezTo>
                  <a:cubicBezTo>
                    <a:pt x="43875" y="20237"/>
                    <a:pt x="45055" y="16740"/>
                    <a:pt x="43261" y="16398"/>
                  </a:cubicBezTo>
                  <a:cubicBezTo>
                    <a:pt x="49608" y="12556"/>
                    <a:pt x="47773" y="10592"/>
                    <a:pt x="44257" y="10592"/>
                  </a:cubicBezTo>
                  <a:cubicBezTo>
                    <a:pt x="42619" y="10592"/>
                    <a:pt x="40615" y="11018"/>
                    <a:pt x="38904" y="11879"/>
                  </a:cubicBezTo>
                  <a:lnTo>
                    <a:pt x="38904" y="11879"/>
                  </a:lnTo>
                  <a:cubicBezTo>
                    <a:pt x="40361" y="11035"/>
                    <a:pt x="39262" y="7273"/>
                    <a:pt x="35460" y="7273"/>
                  </a:cubicBezTo>
                  <a:cubicBezTo>
                    <a:pt x="33907" y="7273"/>
                    <a:pt x="31903" y="7901"/>
                    <a:pt x="29438" y="9612"/>
                  </a:cubicBezTo>
                  <a:cubicBezTo>
                    <a:pt x="30050" y="6093"/>
                    <a:pt x="28707" y="0"/>
                    <a:pt x="255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58"/>
            <p:cNvSpPr/>
            <p:nvPr/>
          </p:nvSpPr>
          <p:spPr>
            <a:xfrm>
              <a:off x="2943061" y="2111019"/>
              <a:ext cx="1848129" cy="1082040"/>
            </a:xfrm>
            <a:custGeom>
              <a:avLst/>
              <a:gdLst/>
              <a:ahLst/>
              <a:cxnLst/>
              <a:rect l="l" t="t" r="r" b="b"/>
              <a:pathLst>
                <a:path w="52627" h="30812" extrusionOk="0">
                  <a:moveTo>
                    <a:pt x="18836" y="14112"/>
                  </a:moveTo>
                  <a:cubicBezTo>
                    <a:pt x="13756" y="3897"/>
                    <a:pt x="11362" y="12984"/>
                    <a:pt x="12145" y="16208"/>
                  </a:cubicBezTo>
                  <a:cubicBezTo>
                    <a:pt x="9529" y="12987"/>
                    <a:pt x="4757" y="11733"/>
                    <a:pt x="3038" y="14394"/>
                  </a:cubicBezTo>
                  <a:cubicBezTo>
                    <a:pt x="0" y="19098"/>
                    <a:pt x="6459" y="21897"/>
                    <a:pt x="9998" y="22808"/>
                  </a:cubicBezTo>
                  <a:cubicBezTo>
                    <a:pt x="8946" y="22575"/>
                    <a:pt x="6612" y="23755"/>
                    <a:pt x="7480" y="25762"/>
                  </a:cubicBezTo>
                  <a:cubicBezTo>
                    <a:pt x="8417" y="27928"/>
                    <a:pt x="14434" y="26513"/>
                    <a:pt x="15557" y="25602"/>
                  </a:cubicBezTo>
                  <a:cubicBezTo>
                    <a:pt x="19849" y="30163"/>
                    <a:pt x="23783" y="26671"/>
                    <a:pt x="25394" y="25602"/>
                  </a:cubicBezTo>
                  <a:cubicBezTo>
                    <a:pt x="42500" y="30811"/>
                    <a:pt x="45756" y="24234"/>
                    <a:pt x="43261" y="23759"/>
                  </a:cubicBezTo>
                  <a:cubicBezTo>
                    <a:pt x="52627" y="18089"/>
                    <a:pt x="44177" y="16509"/>
                    <a:pt x="38797" y="19295"/>
                  </a:cubicBezTo>
                  <a:cubicBezTo>
                    <a:pt x="41055" y="18288"/>
                    <a:pt x="38079" y="10976"/>
                    <a:pt x="29438" y="16973"/>
                  </a:cubicBezTo>
                  <a:cubicBezTo>
                    <a:pt x="30382" y="11546"/>
                    <a:pt x="26676" y="1"/>
                    <a:pt x="18836" y="141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58"/>
            <p:cNvSpPr/>
            <p:nvPr/>
          </p:nvSpPr>
          <p:spPr>
            <a:xfrm>
              <a:off x="3369598" y="2731650"/>
              <a:ext cx="446484" cy="226964"/>
            </a:xfrm>
            <a:custGeom>
              <a:avLst/>
              <a:gdLst/>
              <a:ahLst/>
              <a:cxnLst/>
              <a:rect l="l" t="t" r="r" b="b"/>
              <a:pathLst>
                <a:path w="12714" h="6463" extrusionOk="0">
                  <a:moveTo>
                    <a:pt x="12472" y="2513"/>
                  </a:moveTo>
                  <a:cubicBezTo>
                    <a:pt x="11474" y="1"/>
                    <a:pt x="6314" y="2168"/>
                    <a:pt x="6332" y="4395"/>
                  </a:cubicBezTo>
                  <a:cubicBezTo>
                    <a:pt x="6332" y="4431"/>
                    <a:pt x="6275" y="4441"/>
                    <a:pt x="6270" y="4404"/>
                  </a:cubicBezTo>
                  <a:cubicBezTo>
                    <a:pt x="6143" y="3494"/>
                    <a:pt x="5762" y="2482"/>
                    <a:pt x="4807" y="2163"/>
                  </a:cubicBezTo>
                  <a:cubicBezTo>
                    <a:pt x="4029" y="1905"/>
                    <a:pt x="3173" y="2044"/>
                    <a:pt x="2445" y="2398"/>
                  </a:cubicBezTo>
                  <a:cubicBezTo>
                    <a:pt x="1248" y="2982"/>
                    <a:pt x="156" y="4097"/>
                    <a:pt x="1" y="5421"/>
                  </a:cubicBezTo>
                  <a:cubicBezTo>
                    <a:pt x="867" y="4455"/>
                    <a:pt x="2037" y="3683"/>
                    <a:pt x="3337" y="3725"/>
                  </a:cubicBezTo>
                  <a:cubicBezTo>
                    <a:pt x="4985" y="3776"/>
                    <a:pt x="5902" y="5014"/>
                    <a:pt x="6306" y="6462"/>
                  </a:cubicBezTo>
                  <a:cubicBezTo>
                    <a:pt x="6955" y="4573"/>
                    <a:pt x="9277" y="3730"/>
                    <a:pt x="11167" y="4108"/>
                  </a:cubicBezTo>
                  <a:cubicBezTo>
                    <a:pt x="11535" y="4180"/>
                    <a:pt x="11927" y="4309"/>
                    <a:pt x="12273" y="4505"/>
                  </a:cubicBezTo>
                  <a:cubicBezTo>
                    <a:pt x="12541" y="3845"/>
                    <a:pt x="12713" y="3121"/>
                    <a:pt x="12472" y="2513"/>
                  </a:cubicBezTo>
                  <a:close/>
                </a:path>
              </a:pathLst>
            </a:custGeom>
            <a:solidFill>
              <a:srgbClr val="5C463F">
                <a:alpha val="48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58"/>
            <p:cNvSpPr/>
            <p:nvPr/>
          </p:nvSpPr>
          <p:spPr>
            <a:xfrm>
              <a:off x="3089606" y="2600978"/>
              <a:ext cx="295373" cy="178853"/>
            </a:xfrm>
            <a:custGeom>
              <a:avLst/>
              <a:gdLst/>
              <a:ahLst/>
              <a:cxnLst/>
              <a:rect l="l" t="t" r="r" b="b"/>
              <a:pathLst>
                <a:path w="8411" h="5093" extrusionOk="0">
                  <a:moveTo>
                    <a:pt x="7583" y="4882"/>
                  </a:moveTo>
                  <a:cubicBezTo>
                    <a:pt x="7654" y="4252"/>
                    <a:pt x="7959" y="3706"/>
                    <a:pt x="8411" y="3257"/>
                  </a:cubicBezTo>
                  <a:cubicBezTo>
                    <a:pt x="6094" y="856"/>
                    <a:pt x="2256" y="0"/>
                    <a:pt x="833" y="2100"/>
                  </a:cubicBezTo>
                  <a:cubicBezTo>
                    <a:pt x="65" y="3232"/>
                    <a:pt x="1" y="4229"/>
                    <a:pt x="365" y="5092"/>
                  </a:cubicBezTo>
                  <a:cubicBezTo>
                    <a:pt x="1739" y="3353"/>
                    <a:pt x="5599" y="3380"/>
                    <a:pt x="7583" y="4882"/>
                  </a:cubicBezTo>
                  <a:close/>
                </a:path>
              </a:pathLst>
            </a:custGeom>
            <a:solidFill>
              <a:srgbClr val="5C463F">
                <a:alpha val="48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58"/>
            <p:cNvSpPr/>
            <p:nvPr/>
          </p:nvSpPr>
          <p:spPr>
            <a:xfrm>
              <a:off x="3381608" y="2291066"/>
              <a:ext cx="550361" cy="446414"/>
            </a:xfrm>
            <a:custGeom>
              <a:avLst/>
              <a:gdLst/>
              <a:ahLst/>
              <a:cxnLst/>
              <a:rect l="l" t="t" r="r" b="b"/>
              <a:pathLst>
                <a:path w="15672" h="12712" extrusionOk="0">
                  <a:moveTo>
                    <a:pt x="6583" y="11508"/>
                  </a:moveTo>
                  <a:cubicBezTo>
                    <a:pt x="7235" y="10299"/>
                    <a:pt x="9069" y="9540"/>
                    <a:pt x="10318" y="9680"/>
                  </a:cubicBezTo>
                  <a:cubicBezTo>
                    <a:pt x="12054" y="9873"/>
                    <a:pt x="12503" y="11255"/>
                    <a:pt x="12530" y="12711"/>
                  </a:cubicBezTo>
                  <a:cubicBezTo>
                    <a:pt x="13328" y="12134"/>
                    <a:pt x="14429" y="11902"/>
                    <a:pt x="15529" y="11857"/>
                  </a:cubicBezTo>
                  <a:cubicBezTo>
                    <a:pt x="15672" y="7143"/>
                    <a:pt x="12453" y="0"/>
                    <a:pt x="6217" y="10694"/>
                  </a:cubicBezTo>
                  <a:cubicBezTo>
                    <a:pt x="2085" y="2778"/>
                    <a:pt x="0" y="8894"/>
                    <a:pt x="319" y="11880"/>
                  </a:cubicBezTo>
                  <a:cubicBezTo>
                    <a:pt x="1938" y="10516"/>
                    <a:pt x="4993" y="10221"/>
                    <a:pt x="6583" y="11508"/>
                  </a:cubicBezTo>
                  <a:close/>
                </a:path>
              </a:pathLst>
            </a:custGeom>
            <a:solidFill>
              <a:srgbClr val="5C463F">
                <a:alpha val="48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58"/>
            <p:cNvSpPr/>
            <p:nvPr/>
          </p:nvSpPr>
          <p:spPr>
            <a:xfrm>
              <a:off x="3992442" y="2613901"/>
              <a:ext cx="608024" cy="306330"/>
            </a:xfrm>
            <a:custGeom>
              <a:avLst/>
              <a:gdLst/>
              <a:ahLst/>
              <a:cxnLst/>
              <a:rect l="l" t="t" r="r" b="b"/>
              <a:pathLst>
                <a:path w="17314" h="8723" extrusionOk="0">
                  <a:moveTo>
                    <a:pt x="6131" y="5780"/>
                  </a:moveTo>
                  <a:cubicBezTo>
                    <a:pt x="7904" y="5027"/>
                    <a:pt x="5954" y="0"/>
                    <a:pt x="0" y="2743"/>
                  </a:cubicBezTo>
                  <a:cubicBezTo>
                    <a:pt x="336" y="2784"/>
                    <a:pt x="646" y="2871"/>
                    <a:pt x="936" y="2893"/>
                  </a:cubicBezTo>
                  <a:cubicBezTo>
                    <a:pt x="6265" y="3304"/>
                    <a:pt x="5222" y="5989"/>
                    <a:pt x="5112" y="6230"/>
                  </a:cubicBezTo>
                  <a:cubicBezTo>
                    <a:pt x="7087" y="5360"/>
                    <a:pt x="9948" y="5843"/>
                    <a:pt x="10921" y="7906"/>
                  </a:cubicBezTo>
                  <a:cubicBezTo>
                    <a:pt x="11045" y="8168"/>
                    <a:pt x="11139" y="8441"/>
                    <a:pt x="11203" y="8723"/>
                  </a:cubicBezTo>
                  <a:cubicBezTo>
                    <a:pt x="17313" y="4653"/>
                    <a:pt x="10538" y="3606"/>
                    <a:pt x="6131" y="5780"/>
                  </a:cubicBezTo>
                  <a:close/>
                </a:path>
              </a:pathLst>
            </a:custGeom>
            <a:solidFill>
              <a:srgbClr val="5C463F">
                <a:alpha val="48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1" name="Google Shape;1711;p58"/>
          <p:cNvGrpSpPr/>
          <p:nvPr/>
        </p:nvGrpSpPr>
        <p:grpSpPr>
          <a:xfrm>
            <a:off x="4064721" y="3947281"/>
            <a:ext cx="1014557" cy="737428"/>
            <a:chOff x="-1456525" y="1300563"/>
            <a:chExt cx="963675" cy="626425"/>
          </a:xfrm>
        </p:grpSpPr>
        <p:sp>
          <p:nvSpPr>
            <p:cNvPr id="1712" name="Google Shape;1712;p58"/>
            <p:cNvSpPr/>
            <p:nvPr/>
          </p:nvSpPr>
          <p:spPr>
            <a:xfrm>
              <a:off x="-1456525" y="1300563"/>
              <a:ext cx="963675" cy="626425"/>
            </a:xfrm>
            <a:custGeom>
              <a:avLst/>
              <a:gdLst/>
              <a:ahLst/>
              <a:cxnLst/>
              <a:rect l="l" t="t" r="r" b="b"/>
              <a:pathLst>
                <a:path w="38547" h="25057" extrusionOk="0">
                  <a:moveTo>
                    <a:pt x="18038" y="5681"/>
                  </a:moveTo>
                  <a:lnTo>
                    <a:pt x="18038" y="5681"/>
                  </a:lnTo>
                  <a:cubicBezTo>
                    <a:pt x="18157" y="5788"/>
                    <a:pt x="18269" y="5902"/>
                    <a:pt x="18374" y="6024"/>
                  </a:cubicBezTo>
                  <a:cubicBezTo>
                    <a:pt x="18262" y="5956"/>
                    <a:pt x="18150" y="5837"/>
                    <a:pt x="18038" y="5681"/>
                  </a:cubicBezTo>
                  <a:close/>
                  <a:moveTo>
                    <a:pt x="22199" y="7436"/>
                  </a:moveTo>
                  <a:cubicBezTo>
                    <a:pt x="22893" y="7436"/>
                    <a:pt x="23601" y="7550"/>
                    <a:pt x="24300" y="7801"/>
                  </a:cubicBezTo>
                  <a:cubicBezTo>
                    <a:pt x="27750" y="9044"/>
                    <a:pt x="27168" y="15072"/>
                    <a:pt x="24950" y="17029"/>
                  </a:cubicBezTo>
                  <a:lnTo>
                    <a:pt x="24949" y="17029"/>
                  </a:lnTo>
                  <a:cubicBezTo>
                    <a:pt x="24439" y="17480"/>
                    <a:pt x="23759" y="17676"/>
                    <a:pt x="23000" y="17676"/>
                  </a:cubicBezTo>
                  <a:cubicBezTo>
                    <a:pt x="20143" y="17676"/>
                    <a:pt x="16180" y="14907"/>
                    <a:pt x="16044" y="12640"/>
                  </a:cubicBezTo>
                  <a:cubicBezTo>
                    <a:pt x="15892" y="10053"/>
                    <a:pt x="18872" y="7436"/>
                    <a:pt x="22199" y="7436"/>
                  </a:cubicBezTo>
                  <a:close/>
                  <a:moveTo>
                    <a:pt x="29611" y="0"/>
                  </a:moveTo>
                  <a:cubicBezTo>
                    <a:pt x="29024" y="0"/>
                    <a:pt x="27460" y="1490"/>
                    <a:pt x="24181" y="5739"/>
                  </a:cubicBezTo>
                  <a:cubicBezTo>
                    <a:pt x="24748" y="3642"/>
                    <a:pt x="25212" y="1904"/>
                    <a:pt x="24851" y="1904"/>
                  </a:cubicBezTo>
                  <a:cubicBezTo>
                    <a:pt x="24578" y="1904"/>
                    <a:pt x="23833" y="2899"/>
                    <a:pt x="22305" y="5484"/>
                  </a:cubicBezTo>
                  <a:cubicBezTo>
                    <a:pt x="21814" y="4297"/>
                    <a:pt x="21411" y="3847"/>
                    <a:pt x="21096" y="3847"/>
                  </a:cubicBezTo>
                  <a:cubicBezTo>
                    <a:pt x="20618" y="3847"/>
                    <a:pt x="20342" y="4881"/>
                    <a:pt x="20266" y="5942"/>
                  </a:cubicBezTo>
                  <a:cubicBezTo>
                    <a:pt x="19937" y="5397"/>
                    <a:pt x="18874" y="2882"/>
                    <a:pt x="18041" y="2882"/>
                  </a:cubicBezTo>
                  <a:cubicBezTo>
                    <a:pt x="17994" y="2882"/>
                    <a:pt x="17948" y="2890"/>
                    <a:pt x="17903" y="2907"/>
                  </a:cubicBezTo>
                  <a:cubicBezTo>
                    <a:pt x="17056" y="3223"/>
                    <a:pt x="17486" y="4895"/>
                    <a:pt x="18035" y="5678"/>
                  </a:cubicBezTo>
                  <a:cubicBezTo>
                    <a:pt x="16661" y="4397"/>
                    <a:pt x="12254" y="1131"/>
                    <a:pt x="10772" y="1131"/>
                  </a:cubicBezTo>
                  <a:cubicBezTo>
                    <a:pt x="9708" y="1131"/>
                    <a:pt x="10151" y="2813"/>
                    <a:pt x="14304" y="8120"/>
                  </a:cubicBezTo>
                  <a:cubicBezTo>
                    <a:pt x="13660" y="7797"/>
                    <a:pt x="11436" y="6928"/>
                    <a:pt x="10503" y="6928"/>
                  </a:cubicBezTo>
                  <a:cubicBezTo>
                    <a:pt x="9684" y="6928"/>
                    <a:pt x="9861" y="7599"/>
                    <a:pt x="12987" y="9904"/>
                  </a:cubicBezTo>
                  <a:cubicBezTo>
                    <a:pt x="12924" y="9869"/>
                    <a:pt x="12859" y="9853"/>
                    <a:pt x="12792" y="9853"/>
                  </a:cubicBezTo>
                  <a:cubicBezTo>
                    <a:pt x="12046" y="9853"/>
                    <a:pt x="11131" y="11862"/>
                    <a:pt x="12437" y="11862"/>
                  </a:cubicBezTo>
                  <a:cubicBezTo>
                    <a:pt x="12499" y="11862"/>
                    <a:pt x="12566" y="11858"/>
                    <a:pt x="12638" y="11848"/>
                  </a:cubicBezTo>
                  <a:lnTo>
                    <a:pt x="12638" y="11848"/>
                  </a:lnTo>
                  <a:cubicBezTo>
                    <a:pt x="1" y="15174"/>
                    <a:pt x="9580" y="15228"/>
                    <a:pt x="13166" y="15347"/>
                  </a:cubicBezTo>
                  <a:cubicBezTo>
                    <a:pt x="13077" y="15918"/>
                    <a:pt x="9495" y="18125"/>
                    <a:pt x="13312" y="18125"/>
                  </a:cubicBezTo>
                  <a:cubicBezTo>
                    <a:pt x="13720" y="18125"/>
                    <a:pt x="14213" y="18100"/>
                    <a:pt x="14804" y="18045"/>
                  </a:cubicBezTo>
                  <a:lnTo>
                    <a:pt x="14804" y="18045"/>
                  </a:lnTo>
                  <a:cubicBezTo>
                    <a:pt x="14396" y="18681"/>
                    <a:pt x="12428" y="21584"/>
                    <a:pt x="13318" y="21584"/>
                  </a:cubicBezTo>
                  <a:cubicBezTo>
                    <a:pt x="13725" y="21584"/>
                    <a:pt x="14733" y="20975"/>
                    <a:pt x="16764" y="19260"/>
                  </a:cubicBezTo>
                  <a:lnTo>
                    <a:pt x="16764" y="19260"/>
                  </a:lnTo>
                  <a:cubicBezTo>
                    <a:pt x="16035" y="21678"/>
                    <a:pt x="14432" y="25057"/>
                    <a:pt x="15320" y="25057"/>
                  </a:cubicBezTo>
                  <a:cubicBezTo>
                    <a:pt x="15788" y="25057"/>
                    <a:pt x="16948" y="24119"/>
                    <a:pt x="19290" y="21608"/>
                  </a:cubicBezTo>
                  <a:lnTo>
                    <a:pt x="19290" y="21608"/>
                  </a:lnTo>
                  <a:cubicBezTo>
                    <a:pt x="19177" y="23073"/>
                    <a:pt x="19424" y="23609"/>
                    <a:pt x="19856" y="23609"/>
                  </a:cubicBezTo>
                  <a:cubicBezTo>
                    <a:pt x="20971" y="23609"/>
                    <a:pt x="23315" y="20050"/>
                    <a:pt x="23886" y="19678"/>
                  </a:cubicBezTo>
                  <a:cubicBezTo>
                    <a:pt x="24377" y="21743"/>
                    <a:pt x="25261" y="24340"/>
                    <a:pt x="25745" y="24340"/>
                  </a:cubicBezTo>
                  <a:cubicBezTo>
                    <a:pt x="26097" y="24340"/>
                    <a:pt x="26239" y="22976"/>
                    <a:pt x="25870" y="19057"/>
                  </a:cubicBezTo>
                  <a:lnTo>
                    <a:pt x="25870" y="19057"/>
                  </a:lnTo>
                  <a:cubicBezTo>
                    <a:pt x="26394" y="19581"/>
                    <a:pt x="27668" y="21099"/>
                    <a:pt x="28420" y="21099"/>
                  </a:cubicBezTo>
                  <a:cubicBezTo>
                    <a:pt x="28865" y="21099"/>
                    <a:pt x="29128" y="20570"/>
                    <a:pt x="28948" y="18993"/>
                  </a:cubicBezTo>
                  <a:lnTo>
                    <a:pt x="28948" y="18993"/>
                  </a:lnTo>
                  <a:cubicBezTo>
                    <a:pt x="29940" y="19500"/>
                    <a:pt x="32361" y="20652"/>
                    <a:pt x="33299" y="20652"/>
                  </a:cubicBezTo>
                  <a:cubicBezTo>
                    <a:pt x="34140" y="20652"/>
                    <a:pt x="33788" y="19725"/>
                    <a:pt x="30140" y="16572"/>
                  </a:cubicBezTo>
                  <a:lnTo>
                    <a:pt x="30140" y="16572"/>
                  </a:lnTo>
                  <a:cubicBezTo>
                    <a:pt x="30764" y="16605"/>
                    <a:pt x="31324" y="16620"/>
                    <a:pt x="31825" y="16620"/>
                  </a:cubicBezTo>
                  <a:cubicBezTo>
                    <a:pt x="38437" y="16620"/>
                    <a:pt x="34679" y="13939"/>
                    <a:pt x="30665" y="12851"/>
                  </a:cubicBezTo>
                  <a:cubicBezTo>
                    <a:pt x="36535" y="9251"/>
                    <a:pt x="38547" y="7305"/>
                    <a:pt x="36850" y="7305"/>
                  </a:cubicBezTo>
                  <a:cubicBezTo>
                    <a:pt x="35755" y="7305"/>
                    <a:pt x="33115" y="8116"/>
                    <a:pt x="28970" y="9815"/>
                  </a:cubicBezTo>
                  <a:cubicBezTo>
                    <a:pt x="29220" y="9365"/>
                    <a:pt x="31975" y="6345"/>
                    <a:pt x="30538" y="6345"/>
                  </a:cubicBezTo>
                  <a:cubicBezTo>
                    <a:pt x="30051" y="6345"/>
                    <a:pt x="29083" y="6691"/>
                    <a:pt x="27374" y="7601"/>
                  </a:cubicBezTo>
                  <a:cubicBezTo>
                    <a:pt x="28178" y="5688"/>
                    <a:pt x="30759" y="0"/>
                    <a:pt x="296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58"/>
            <p:cNvSpPr/>
            <p:nvPr/>
          </p:nvSpPr>
          <p:spPr>
            <a:xfrm>
              <a:off x="-1060025" y="1459163"/>
              <a:ext cx="297250" cy="320950"/>
            </a:xfrm>
            <a:custGeom>
              <a:avLst/>
              <a:gdLst/>
              <a:ahLst/>
              <a:cxnLst/>
              <a:rect l="l" t="t" r="r" b="b"/>
              <a:pathLst>
                <a:path w="11890" h="12838" extrusionOk="0">
                  <a:moveTo>
                    <a:pt x="8440" y="1457"/>
                  </a:moveTo>
                  <a:cubicBezTo>
                    <a:pt x="11890" y="2700"/>
                    <a:pt x="11307" y="8728"/>
                    <a:pt x="9089" y="10685"/>
                  </a:cubicBezTo>
                  <a:cubicBezTo>
                    <a:pt x="6658" y="12838"/>
                    <a:pt x="356" y="9165"/>
                    <a:pt x="184" y="6296"/>
                  </a:cubicBezTo>
                  <a:cubicBezTo>
                    <a:pt x="1" y="3170"/>
                    <a:pt x="4389" y="0"/>
                    <a:pt x="8440" y="14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72B8FC-82A0-E55C-03C1-6204E03E2F42}"/>
              </a:ext>
            </a:extLst>
          </p:cNvPr>
          <p:cNvSpPr txBox="1"/>
          <p:nvPr/>
        </p:nvSpPr>
        <p:spPr>
          <a:xfrm>
            <a:off x="499731" y="701749"/>
            <a:ext cx="3253563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+mn-lt"/>
              </a:rPr>
              <a:t>BAB 9</a:t>
            </a:r>
            <a:endParaRPr lang="en-ID" sz="1800" b="1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2668FA-E4F1-A518-63AC-1DB3E3481768}"/>
              </a:ext>
            </a:extLst>
          </p:cNvPr>
          <p:cNvSpPr txBox="1"/>
          <p:nvPr/>
        </p:nvSpPr>
        <p:spPr>
          <a:xfrm>
            <a:off x="329608" y="1148316"/>
            <a:ext cx="43274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solidFill>
                  <a:schemeClr val="tx1"/>
                </a:solidFill>
                <a:latin typeface="Arial Black" panose="020B0A04020102020204" pitchFamily="34" charset="0"/>
              </a:rPr>
              <a:t>Rukhsah</a:t>
            </a:r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5400" dirty="0" err="1">
                <a:solidFill>
                  <a:schemeClr val="tx1"/>
                </a:solidFill>
                <a:latin typeface="Arial Black" panose="020B0A04020102020204" pitchFamily="34" charset="0"/>
              </a:rPr>
              <a:t>dalam</a:t>
            </a:r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5400" dirty="0" err="1">
                <a:solidFill>
                  <a:schemeClr val="tx1"/>
                </a:solidFill>
                <a:latin typeface="Arial Black" panose="020B0A04020102020204" pitchFamily="34" charset="0"/>
              </a:rPr>
              <a:t>Beribadah</a:t>
            </a:r>
            <a:endParaRPr lang="en-ID" sz="5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570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7"/>
          <p:cNvSpPr/>
          <p:nvPr/>
        </p:nvSpPr>
        <p:spPr>
          <a:xfrm>
            <a:off x="2479602" y="506055"/>
            <a:ext cx="3861600" cy="3558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47"/>
          <p:cNvSpPr txBox="1">
            <a:spLocks noGrp="1"/>
          </p:cNvSpPr>
          <p:nvPr>
            <p:ph type="subTitle" idx="1"/>
          </p:nvPr>
        </p:nvSpPr>
        <p:spPr>
          <a:xfrm>
            <a:off x="2348802" y="506055"/>
            <a:ext cx="3992400" cy="35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Arial Black" panose="020B0A04020102020204" pitchFamily="34" charset="0"/>
              </a:rPr>
              <a:t>Rukhsah dalam Beribadah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633" name="Google Shape;633;p47"/>
          <p:cNvSpPr/>
          <p:nvPr/>
        </p:nvSpPr>
        <p:spPr>
          <a:xfrm>
            <a:off x="7739653" y="1933422"/>
            <a:ext cx="241164" cy="116424"/>
          </a:xfrm>
          <a:custGeom>
            <a:avLst/>
            <a:gdLst/>
            <a:ahLst/>
            <a:cxnLst/>
            <a:rect l="l" t="t" r="r" b="b"/>
            <a:pathLst>
              <a:path w="4466" h="2156" extrusionOk="0">
                <a:moveTo>
                  <a:pt x="4465" y="1"/>
                </a:moveTo>
                <a:cubicBezTo>
                  <a:pt x="4465" y="1"/>
                  <a:pt x="2546" y="1230"/>
                  <a:pt x="900" y="1230"/>
                </a:cubicBezTo>
                <a:cubicBezTo>
                  <a:pt x="701" y="1230"/>
                  <a:pt x="506" y="1212"/>
                  <a:pt x="319" y="1172"/>
                </a:cubicBezTo>
                <a:cubicBezTo>
                  <a:pt x="176" y="1617"/>
                  <a:pt x="1" y="2128"/>
                  <a:pt x="1" y="2128"/>
                </a:cubicBezTo>
                <a:cubicBezTo>
                  <a:pt x="80" y="2147"/>
                  <a:pt x="179" y="2156"/>
                  <a:pt x="293" y="2156"/>
                </a:cubicBezTo>
                <a:cubicBezTo>
                  <a:pt x="1441" y="2156"/>
                  <a:pt x="4135" y="1246"/>
                  <a:pt x="446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47"/>
          <p:cNvSpPr/>
          <p:nvPr/>
        </p:nvSpPr>
        <p:spPr>
          <a:xfrm rot="-2700000" flipH="1">
            <a:off x="7130147" y="2158165"/>
            <a:ext cx="145111" cy="154253"/>
          </a:xfrm>
          <a:custGeom>
            <a:avLst/>
            <a:gdLst/>
            <a:ahLst/>
            <a:cxnLst/>
            <a:rect l="l" t="t" r="r" b="b"/>
            <a:pathLst>
              <a:path w="2873" h="3054" extrusionOk="0">
                <a:moveTo>
                  <a:pt x="1309" y="1618"/>
                </a:moveTo>
                <a:cubicBezTo>
                  <a:pt x="1619" y="906"/>
                  <a:pt x="1954" y="638"/>
                  <a:pt x="2872" y="836"/>
                </a:cubicBezTo>
                <a:cubicBezTo>
                  <a:pt x="2141" y="1"/>
                  <a:pt x="429" y="494"/>
                  <a:pt x="215" y="1774"/>
                </a:cubicBezTo>
                <a:cubicBezTo>
                  <a:pt x="1" y="3054"/>
                  <a:pt x="998" y="2331"/>
                  <a:pt x="1309" y="16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828DF35-3988-697F-DFC3-7476EE935A3A}"/>
              </a:ext>
            </a:extLst>
          </p:cNvPr>
          <p:cNvSpPr/>
          <p:nvPr/>
        </p:nvSpPr>
        <p:spPr>
          <a:xfrm>
            <a:off x="371714" y="1771786"/>
            <a:ext cx="3891516" cy="164804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71AC0E-792F-B121-C398-390CE04D0981}"/>
              </a:ext>
            </a:extLst>
          </p:cNvPr>
          <p:cNvSpPr/>
          <p:nvPr/>
        </p:nvSpPr>
        <p:spPr>
          <a:xfrm>
            <a:off x="4880771" y="1467292"/>
            <a:ext cx="3646968" cy="25305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31D720C0-EF83-F0F7-A4EE-80C06DC37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D84F02-66E4-0B00-436F-7D2B300CFA9E}"/>
              </a:ext>
            </a:extLst>
          </p:cNvPr>
          <p:cNvSpPr txBox="1"/>
          <p:nvPr/>
        </p:nvSpPr>
        <p:spPr>
          <a:xfrm>
            <a:off x="403043" y="2235291"/>
            <a:ext cx="3891517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Arab, kata “</a:t>
            </a:r>
            <a:r>
              <a:rPr lang="en-US" sz="1600" i="1" dirty="0" err="1"/>
              <a:t>rukhsah</a:t>
            </a:r>
            <a:r>
              <a:rPr lang="en-US" sz="1600" dirty="0"/>
              <a:t>” </a:t>
            </a:r>
            <a:r>
              <a:rPr lang="en-US" sz="1600" dirty="0" err="1"/>
              <a:t>bermakna</a:t>
            </a:r>
            <a:r>
              <a:rPr lang="en-US" sz="1600" dirty="0"/>
              <a:t> </a:t>
            </a:r>
            <a:r>
              <a:rPr lang="en-US" sz="1600" dirty="0" err="1"/>
              <a:t>keringanan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kelonggaran</a:t>
            </a:r>
            <a:r>
              <a:rPr lang="en-US" sz="1600" dirty="0"/>
              <a:t>. </a:t>
            </a:r>
            <a:endParaRPr lang="en-ID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C3DAC7-6A07-DEB7-87C5-C05618B5578C}"/>
              </a:ext>
            </a:extLst>
          </p:cNvPr>
          <p:cNvSpPr txBox="1"/>
          <p:nvPr/>
        </p:nvSpPr>
        <p:spPr>
          <a:xfrm>
            <a:off x="4912100" y="1733106"/>
            <a:ext cx="3557373" cy="19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 dirty="0" err="1"/>
              <a:t>Menurut</a:t>
            </a:r>
            <a:r>
              <a:rPr lang="en-US" sz="1600" b="1" dirty="0"/>
              <a:t> </a:t>
            </a:r>
            <a:r>
              <a:rPr lang="en-US" sz="1600" b="1" dirty="0" err="1"/>
              <a:t>istilah</a:t>
            </a:r>
            <a:r>
              <a:rPr lang="en-US" sz="1600" b="1" dirty="0"/>
              <a:t> </a:t>
            </a:r>
            <a:r>
              <a:rPr lang="en-US" sz="1600" b="1" dirty="0" err="1"/>
              <a:t>yaitu</a:t>
            </a:r>
            <a:r>
              <a:rPr lang="en-US" sz="1600" b="1" dirty="0"/>
              <a:t> </a:t>
            </a:r>
            <a:r>
              <a:rPr lang="en-US" sz="1600" b="1" dirty="0" err="1"/>
              <a:t>kemudahan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keringanan</a:t>
            </a:r>
            <a:r>
              <a:rPr lang="en-US" sz="1600" b="1" dirty="0"/>
              <a:t> yang </a:t>
            </a:r>
            <a:r>
              <a:rPr lang="en-US" sz="1600" b="1" dirty="0" err="1"/>
              <a:t>diberikan</a:t>
            </a:r>
            <a:r>
              <a:rPr lang="en-US" sz="1600" b="1" dirty="0"/>
              <a:t> oleh Allah </a:t>
            </a:r>
            <a:r>
              <a:rPr lang="en-US" sz="1600" b="1" dirty="0" err="1"/>
              <a:t>Swt</a:t>
            </a:r>
            <a:r>
              <a:rPr lang="en-US" sz="1600" b="1" dirty="0"/>
              <a:t>. </a:t>
            </a:r>
            <a:r>
              <a:rPr lang="en-US" sz="1600" b="1" dirty="0" err="1"/>
              <a:t>kepada</a:t>
            </a:r>
            <a:r>
              <a:rPr lang="en-US" sz="1600" b="1" dirty="0"/>
              <a:t> hamba-Nya </a:t>
            </a:r>
            <a:r>
              <a:rPr lang="en-US" sz="1600" b="1" dirty="0" err="1"/>
              <a:t>untuk</a:t>
            </a:r>
            <a:r>
              <a:rPr lang="en-US" sz="1600" b="1" dirty="0"/>
              <a:t> </a:t>
            </a:r>
            <a:r>
              <a:rPr lang="en-US" sz="1600" b="1" dirty="0" err="1"/>
              <a:t>menunaikan</a:t>
            </a:r>
            <a:r>
              <a:rPr lang="en-US" sz="1600" b="1" dirty="0"/>
              <a:t> ibadah pada </a:t>
            </a:r>
            <a:r>
              <a:rPr lang="en-US" sz="1600" b="1" dirty="0" err="1"/>
              <a:t>kondisi-kondisi</a:t>
            </a:r>
            <a:r>
              <a:rPr lang="en-US" sz="1600" b="1" dirty="0"/>
              <a:t> </a:t>
            </a:r>
            <a:r>
              <a:rPr lang="en-US" sz="1600" b="1" dirty="0" err="1"/>
              <a:t>tertentu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8"/>
          <p:cNvSpPr txBox="1">
            <a:spLocks noGrp="1"/>
          </p:cNvSpPr>
          <p:nvPr>
            <p:ph type="title"/>
          </p:nvPr>
        </p:nvSpPr>
        <p:spPr>
          <a:xfrm>
            <a:off x="405937" y="404419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800" dirty="0" err="1">
                <a:latin typeface="Arial Black" panose="020B0A04020102020204" pitchFamily="34" charset="0"/>
              </a:rPr>
              <a:t>Pelaksanaan</a:t>
            </a:r>
            <a:r>
              <a:rPr lang="en" sz="2800" dirty="0">
                <a:latin typeface="Arial Black" panose="020B0A04020102020204" pitchFamily="34" charset="0"/>
              </a:rPr>
              <a:t> Rukhsah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6" name="Google Shape;886;p51">
            <a:extLst>
              <a:ext uri="{FF2B5EF4-FFF2-40B4-BE49-F238E27FC236}">
                <a16:creationId xmlns:a16="http://schemas.microsoft.com/office/drawing/2014/main" id="{EBB9DCAB-106C-A33E-C561-DE3C1DA7549D}"/>
              </a:ext>
            </a:extLst>
          </p:cNvPr>
          <p:cNvSpPr/>
          <p:nvPr/>
        </p:nvSpPr>
        <p:spPr>
          <a:xfrm>
            <a:off x="720000" y="864945"/>
            <a:ext cx="1815178" cy="1462255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err="1"/>
              <a:t>Rukhsah</a:t>
            </a:r>
            <a:r>
              <a:rPr lang="en-US" sz="1800" b="1" dirty="0"/>
              <a:t> ‘</a:t>
            </a:r>
            <a:r>
              <a:rPr lang="en-US" sz="1800" b="1" dirty="0" err="1"/>
              <a:t>Azimah</a:t>
            </a:r>
            <a:endParaRPr sz="1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15E05C-F22C-EDE7-D456-A2059FE90009}"/>
              </a:ext>
            </a:extLst>
          </p:cNvPr>
          <p:cNvSpPr txBox="1"/>
          <p:nvPr/>
        </p:nvSpPr>
        <p:spPr>
          <a:xfrm>
            <a:off x="212651" y="2336503"/>
            <a:ext cx="399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err="1"/>
              <a:t>Rukhsah</a:t>
            </a:r>
            <a:r>
              <a:rPr lang="en-US" sz="1600" b="1" dirty="0"/>
              <a:t> yang </a:t>
            </a:r>
            <a:r>
              <a:rPr lang="en-US" sz="1600" b="1" dirty="0" err="1"/>
              <a:t>mengandung</a:t>
            </a:r>
            <a:r>
              <a:rPr lang="en-US" sz="1600" b="1" dirty="0"/>
              <a:t> </a:t>
            </a:r>
            <a:r>
              <a:rPr lang="en-US" sz="1600" b="1" dirty="0" err="1"/>
              <a:t>kebaikan</a:t>
            </a:r>
            <a:r>
              <a:rPr lang="en-US" sz="1600" b="1" dirty="0"/>
              <a:t>,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hal</a:t>
            </a:r>
            <a:r>
              <a:rPr lang="en-US" sz="1600" b="1" dirty="0"/>
              <a:t> </a:t>
            </a:r>
            <a:r>
              <a:rPr lang="en-US" sz="1600" b="1" dirty="0" err="1"/>
              <a:t>ini</a:t>
            </a:r>
            <a:r>
              <a:rPr lang="en-US" sz="1600" b="1" dirty="0"/>
              <a:t> </a:t>
            </a:r>
            <a:r>
              <a:rPr lang="en-US" sz="1600" b="1" dirty="0" err="1"/>
              <a:t>seseorang</a:t>
            </a:r>
            <a:r>
              <a:rPr lang="en-US" sz="1600" b="1" dirty="0"/>
              <a:t> </a:t>
            </a:r>
            <a:r>
              <a:rPr lang="en-US" sz="1600" b="1" dirty="0" err="1"/>
              <a:t>boleh</a:t>
            </a:r>
            <a:r>
              <a:rPr lang="en-US" sz="1600" b="1" dirty="0"/>
              <a:t> </a:t>
            </a:r>
            <a:r>
              <a:rPr lang="en-US" sz="1600" b="1" dirty="0" err="1"/>
              <a:t>memilih</a:t>
            </a:r>
            <a:r>
              <a:rPr lang="en-US" sz="1600" b="1" dirty="0"/>
              <a:t> </a:t>
            </a:r>
            <a:r>
              <a:rPr lang="en-US" sz="1600" b="1" dirty="0" err="1"/>
              <a:t>rukhsah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‘</a:t>
            </a:r>
            <a:r>
              <a:rPr lang="en-US" sz="1600" b="1" dirty="0" err="1"/>
              <a:t>azimah</a:t>
            </a:r>
            <a:r>
              <a:rPr lang="en-US" sz="1600" b="1" dirty="0"/>
              <a:t>. </a:t>
            </a:r>
          </a:p>
          <a:p>
            <a:pPr algn="just"/>
            <a:endParaRPr lang="en-US" sz="1600" b="1" dirty="0"/>
          </a:p>
          <a:p>
            <a:pPr algn="just"/>
            <a:endParaRPr lang="en-ID" sz="1600" b="1" dirty="0"/>
          </a:p>
        </p:txBody>
      </p:sp>
      <p:sp>
        <p:nvSpPr>
          <p:cNvPr id="8" name="Google Shape;886;p51">
            <a:extLst>
              <a:ext uri="{FF2B5EF4-FFF2-40B4-BE49-F238E27FC236}">
                <a16:creationId xmlns:a16="http://schemas.microsoft.com/office/drawing/2014/main" id="{37D025FC-17C4-F81E-03E1-4A22769D4D7A}"/>
              </a:ext>
            </a:extLst>
          </p:cNvPr>
          <p:cNvSpPr/>
          <p:nvPr/>
        </p:nvSpPr>
        <p:spPr>
          <a:xfrm>
            <a:off x="5980695" y="887119"/>
            <a:ext cx="2273184" cy="131880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err="1"/>
              <a:t>Rukhsah</a:t>
            </a:r>
            <a:r>
              <a:rPr lang="en-US" sz="1800" b="1" dirty="0"/>
              <a:t> </a:t>
            </a:r>
            <a:r>
              <a:rPr lang="en-US" sz="1800" b="1" dirty="0" err="1"/>
              <a:t>menggugurkan</a:t>
            </a:r>
            <a:r>
              <a:rPr lang="en-US" sz="1800" b="1" dirty="0"/>
              <a:t> ‘</a:t>
            </a:r>
            <a:r>
              <a:rPr lang="en-US" sz="1800" b="1" dirty="0" err="1"/>
              <a:t>Azimah</a:t>
            </a:r>
            <a:endParaRPr sz="1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E6B061-696C-021E-C6B4-1FC72438B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742EFD-C41C-46FA-E7C7-C448C4D37FA5}"/>
              </a:ext>
            </a:extLst>
          </p:cNvPr>
          <p:cNvSpPr txBox="1"/>
          <p:nvPr/>
        </p:nvSpPr>
        <p:spPr>
          <a:xfrm>
            <a:off x="4763386" y="2205922"/>
            <a:ext cx="41679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Yang </a:t>
            </a:r>
            <a:r>
              <a:rPr lang="en-US" sz="1600" b="1" dirty="0" err="1"/>
              <a:t>semula</a:t>
            </a:r>
            <a:r>
              <a:rPr lang="en-US" sz="1600" b="1" dirty="0"/>
              <a:t> haram </a:t>
            </a:r>
            <a:r>
              <a:rPr lang="en-US" sz="1600" b="1" dirty="0" err="1"/>
              <a:t>dapat</a:t>
            </a:r>
            <a:r>
              <a:rPr lang="en-US" sz="1600" b="1" dirty="0"/>
              <a:t> </a:t>
            </a:r>
            <a:r>
              <a:rPr lang="en-US" sz="1600" b="1" dirty="0" err="1"/>
              <a:t>berubah</a:t>
            </a:r>
            <a:r>
              <a:rPr lang="en-US" sz="1600" b="1" dirty="0"/>
              <a:t> </a:t>
            </a:r>
            <a:r>
              <a:rPr lang="en-US" sz="1600" b="1" dirty="0" err="1"/>
              <a:t>menjadi</a:t>
            </a:r>
            <a:r>
              <a:rPr lang="en-US" sz="1600" b="1" dirty="0"/>
              <a:t> halal </a:t>
            </a:r>
            <a:r>
              <a:rPr lang="en-US" sz="1600" b="1" dirty="0" err="1"/>
              <a:t>apabila</a:t>
            </a:r>
            <a:r>
              <a:rPr lang="en-US" sz="1600" b="1" dirty="0"/>
              <a:t> </a:t>
            </a:r>
            <a:r>
              <a:rPr lang="en-US" sz="1600" b="1" dirty="0" err="1"/>
              <a:t>dihadapkan</a:t>
            </a:r>
            <a:r>
              <a:rPr lang="en-US" sz="1600" b="1" dirty="0"/>
              <a:t> pada </a:t>
            </a:r>
            <a:r>
              <a:rPr lang="en-US" sz="1600" b="1" dirty="0" err="1"/>
              <a:t>kondisi</a:t>
            </a:r>
            <a:r>
              <a:rPr lang="en-US" sz="1600" b="1" dirty="0"/>
              <a:t> </a:t>
            </a:r>
            <a:r>
              <a:rPr lang="en-US" sz="1600" b="1" dirty="0" err="1"/>
              <a:t>tertentu</a:t>
            </a:r>
            <a:r>
              <a:rPr lang="en-US" sz="1600" b="1" dirty="0"/>
              <a:t> (</a:t>
            </a:r>
            <a:r>
              <a:rPr lang="en-US" sz="1600" b="1" dirty="0" err="1"/>
              <a:t>darurat</a:t>
            </a:r>
            <a:r>
              <a:rPr lang="en-US" sz="1600" b="1" dirty="0"/>
              <a:t>). </a:t>
            </a:r>
          </a:p>
          <a:p>
            <a:pPr algn="just"/>
            <a:endParaRPr lang="en-US" sz="16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C0C1675-3E9F-BB8F-BE9C-92828529118F}"/>
              </a:ext>
            </a:extLst>
          </p:cNvPr>
          <p:cNvSpPr/>
          <p:nvPr/>
        </p:nvSpPr>
        <p:spPr>
          <a:xfrm>
            <a:off x="212651" y="3283140"/>
            <a:ext cx="3519377" cy="108392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Contoh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Seseorang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yang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sedang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dalam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perjalanan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jauh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lebih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baik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menjamak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qasar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salat.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302035B-26FA-19B7-5CF8-13F9329B5943}"/>
              </a:ext>
            </a:extLst>
          </p:cNvPr>
          <p:cNvSpPr/>
          <p:nvPr/>
        </p:nvSpPr>
        <p:spPr>
          <a:xfrm>
            <a:off x="4774019" y="3136606"/>
            <a:ext cx="3997841" cy="1465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Contoh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: </a:t>
            </a:r>
          </a:p>
          <a:p>
            <a:pPr algn="just"/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Bangkai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atau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daging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hewan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yang haram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akan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menjadi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halal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untuk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dikonsumsi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apabila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dalam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keadaan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darurat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. Hal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ini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diperbolehkan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untuk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dengan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tujuan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menyelamatkan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10000"/>
                  </a:schemeClr>
                </a:solidFill>
              </a:rPr>
              <a:t>dirinya</a:t>
            </a:r>
            <a:r>
              <a:rPr lang="en-US" sz="1400" b="1" dirty="0">
                <a:solidFill>
                  <a:schemeClr val="tx2">
                    <a:lumMod val="10000"/>
                  </a:schemeClr>
                </a:solidFill>
              </a:rPr>
              <a:t>. </a:t>
            </a:r>
            <a:endParaRPr lang="en-ID" sz="14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49"/>
          <p:cNvSpPr txBox="1">
            <a:spLocks noGrp="1"/>
          </p:cNvSpPr>
          <p:nvPr>
            <p:ph type="title"/>
          </p:nvPr>
        </p:nvSpPr>
        <p:spPr>
          <a:xfrm>
            <a:off x="677121" y="49247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400" dirty="0">
                <a:latin typeface="Arial Black" panose="020B0A04020102020204" pitchFamily="34" charset="0"/>
              </a:rPr>
              <a:t>P</a:t>
            </a:r>
            <a:r>
              <a:rPr lang="en" sz="2400" dirty="0">
                <a:latin typeface="Arial Black" panose="020B0A04020102020204" pitchFamily="34" charset="0"/>
              </a:rPr>
              <a:t>enyebab diperbolehkannya Rukhsah</a:t>
            </a:r>
            <a:endParaRPr sz="2400" dirty="0">
              <a:latin typeface="Arial Black" panose="020B0A04020102020204" pitchFamily="34" charset="0"/>
            </a:endParaRPr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69AD4956-74AD-1D95-9599-29235DF05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0FF36983-B3E8-FB7F-3AF3-56F2B96102D4}"/>
              </a:ext>
            </a:extLst>
          </p:cNvPr>
          <p:cNvSpPr/>
          <p:nvPr/>
        </p:nvSpPr>
        <p:spPr>
          <a:xfrm>
            <a:off x="1010093" y="1690577"/>
            <a:ext cx="6772940" cy="2456121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64EA5D-7667-FFD7-C005-9F9923A731BF}"/>
              </a:ext>
            </a:extLst>
          </p:cNvPr>
          <p:cNvSpPr txBox="1"/>
          <p:nvPr/>
        </p:nvSpPr>
        <p:spPr>
          <a:xfrm>
            <a:off x="1318437" y="1971967"/>
            <a:ext cx="6177516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Berada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kondisi</a:t>
            </a:r>
            <a:r>
              <a:rPr lang="en-US" sz="1600" b="1" dirty="0"/>
              <a:t> </a:t>
            </a:r>
            <a:r>
              <a:rPr lang="en-US" sz="1600" b="1" dirty="0" err="1"/>
              <a:t>darurat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kebutuhan</a:t>
            </a:r>
            <a:r>
              <a:rPr lang="en-US" sz="1600" b="1" dirty="0"/>
              <a:t> (</a:t>
            </a:r>
            <a:r>
              <a:rPr lang="en-US" sz="1600" b="1" dirty="0" err="1"/>
              <a:t>hajat</a:t>
            </a:r>
            <a:r>
              <a:rPr lang="en-US" sz="1600" b="1" dirty="0"/>
              <a:t>). </a:t>
            </a:r>
            <a:r>
              <a:rPr lang="en-ID" sz="1600" b="1" dirty="0" err="1"/>
              <a:t>Contohnya</a:t>
            </a:r>
            <a:r>
              <a:rPr lang="en-ID" sz="1600" b="1" dirty="0"/>
              <a:t> </a:t>
            </a:r>
            <a:r>
              <a:rPr lang="en-ID" sz="1600" b="1" dirty="0" err="1"/>
              <a:t>yaitu</a:t>
            </a:r>
            <a:r>
              <a:rPr lang="en-ID" sz="1600" b="1" dirty="0"/>
              <a:t> </a:t>
            </a:r>
            <a:r>
              <a:rPr lang="en-ID" sz="1600" b="1" dirty="0" err="1"/>
              <a:t>diperbolehkannya</a:t>
            </a:r>
            <a:r>
              <a:rPr lang="en-ID" sz="1600" b="1" dirty="0"/>
              <a:t> </a:t>
            </a:r>
            <a:r>
              <a:rPr lang="en-ID" sz="1600" b="1" dirty="0" err="1"/>
              <a:t>berbuka</a:t>
            </a:r>
            <a:r>
              <a:rPr lang="en-ID" sz="1600" b="1" dirty="0"/>
              <a:t> </a:t>
            </a:r>
            <a:r>
              <a:rPr lang="en-ID" sz="1600" b="1" dirty="0" err="1"/>
              <a:t>puasa</a:t>
            </a:r>
            <a:r>
              <a:rPr lang="en-ID" sz="1600" b="1" dirty="0"/>
              <a:t> Ramadan </a:t>
            </a:r>
            <a:r>
              <a:rPr lang="en-ID" sz="1600" b="1" dirty="0" err="1"/>
              <a:t>apabila</a:t>
            </a:r>
            <a:r>
              <a:rPr lang="en-ID" sz="1600" b="1" dirty="0"/>
              <a:t> </a:t>
            </a:r>
            <a:r>
              <a:rPr lang="en-ID" sz="1600" b="1" dirty="0" err="1"/>
              <a:t>sedang</a:t>
            </a:r>
            <a:r>
              <a:rPr lang="en-ID" sz="1600" b="1" dirty="0"/>
              <a:t> </a:t>
            </a:r>
            <a:r>
              <a:rPr lang="en-ID" sz="1600" b="1" dirty="0" err="1"/>
              <a:t>sakit</a:t>
            </a:r>
            <a:r>
              <a:rPr lang="en-ID" sz="1600" b="1" dirty="0"/>
              <a:t> </a:t>
            </a:r>
            <a:r>
              <a:rPr lang="en-ID" sz="1600" b="1" dirty="0" err="1"/>
              <a:t>atau</a:t>
            </a:r>
            <a:r>
              <a:rPr lang="en-ID" sz="1600" b="1" dirty="0"/>
              <a:t> </a:t>
            </a:r>
            <a:r>
              <a:rPr lang="en-ID" sz="1600" b="1" dirty="0" err="1"/>
              <a:t>bepergian</a:t>
            </a:r>
            <a:r>
              <a:rPr lang="en-ID" sz="1600" b="1" dirty="0"/>
              <a:t> </a:t>
            </a:r>
            <a:r>
              <a:rPr lang="en-ID" sz="1600" b="1" dirty="0" err="1"/>
              <a:t>jauh</a:t>
            </a:r>
            <a:r>
              <a:rPr lang="en-ID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b="1" dirty="0" err="1"/>
              <a:t>Adanya</a:t>
            </a:r>
            <a:r>
              <a:rPr lang="en-ID" sz="1600" b="1" dirty="0"/>
              <a:t> </a:t>
            </a:r>
            <a:r>
              <a:rPr lang="en-ID" sz="1600" b="1" dirty="0" err="1"/>
              <a:t>halangan</a:t>
            </a:r>
            <a:r>
              <a:rPr lang="en-ID" sz="1600" b="1" dirty="0"/>
              <a:t> (</a:t>
            </a:r>
            <a:r>
              <a:rPr lang="en-ID" sz="1600" b="1" i="1" dirty="0" err="1"/>
              <a:t>uzur</a:t>
            </a:r>
            <a:r>
              <a:rPr lang="en-ID" sz="1600" b="1" dirty="0"/>
              <a:t>), </a:t>
            </a:r>
            <a:r>
              <a:rPr lang="en-ID" sz="1600" b="1" dirty="0" err="1"/>
              <a:t>contohnya</a:t>
            </a:r>
            <a:r>
              <a:rPr lang="en-ID" sz="1600" b="1" dirty="0"/>
              <a:t> </a:t>
            </a:r>
            <a:r>
              <a:rPr lang="en-ID" sz="1600" b="1" dirty="0" err="1"/>
              <a:t>seseorang</a:t>
            </a:r>
            <a:r>
              <a:rPr lang="en-ID" sz="1600" b="1" dirty="0"/>
              <a:t> </a:t>
            </a:r>
            <a:r>
              <a:rPr lang="en-ID" sz="1600" b="1" dirty="0" err="1"/>
              <a:t>mengqasar</a:t>
            </a:r>
            <a:r>
              <a:rPr lang="en-ID" sz="1600" b="1" dirty="0"/>
              <a:t> </a:t>
            </a:r>
            <a:r>
              <a:rPr lang="en-ID" sz="1600" b="1" dirty="0" err="1"/>
              <a:t>salatnya</a:t>
            </a:r>
            <a:r>
              <a:rPr lang="en-ID" sz="1600" b="1" dirty="0"/>
              <a:t> </a:t>
            </a:r>
            <a:r>
              <a:rPr lang="en-ID" sz="1600" b="1" dirty="0" err="1"/>
              <a:t>jika</a:t>
            </a:r>
            <a:r>
              <a:rPr lang="en-ID" sz="1600" b="1" dirty="0"/>
              <a:t> </a:t>
            </a:r>
            <a:r>
              <a:rPr lang="en-ID" sz="1600" b="1" dirty="0" err="1"/>
              <a:t>sedang</a:t>
            </a:r>
            <a:r>
              <a:rPr lang="en-ID" sz="1600" b="1" dirty="0"/>
              <a:t> </a:t>
            </a:r>
            <a:r>
              <a:rPr lang="en-ID" sz="1600" b="1" dirty="0" err="1"/>
              <a:t>bepergian</a:t>
            </a:r>
            <a:r>
              <a:rPr lang="en-ID" sz="1600" b="1" dirty="0"/>
              <a:t> </a:t>
            </a:r>
            <a:r>
              <a:rPr lang="en-ID" sz="1600" b="1" dirty="0" err="1"/>
              <a:t>jauh</a:t>
            </a:r>
            <a:r>
              <a:rPr lang="en-ID" sz="1600" b="1" dirty="0"/>
              <a:t>. </a:t>
            </a:r>
            <a:endParaRPr lang="en-US" sz="1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77DEC-B04D-E0C6-C130-75C63842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4493" y="471205"/>
            <a:ext cx="4575014" cy="538888"/>
          </a:xfrm>
        </p:spPr>
        <p:txBody>
          <a:bodyPr/>
          <a:lstStyle/>
          <a:p>
            <a:r>
              <a:rPr lang="en-US" dirty="0" err="1">
                <a:latin typeface="Arial Black" panose="020B0A04020102020204" pitchFamily="34" charset="0"/>
              </a:rPr>
              <a:t>Tujuan</a:t>
            </a:r>
            <a:r>
              <a:rPr lang="en-US" dirty="0">
                <a:latin typeface="Arial Black" panose="020B0A04020102020204" pitchFamily="34" charset="0"/>
              </a:rPr>
              <a:t> </a:t>
            </a:r>
            <a:r>
              <a:rPr lang="en-US" dirty="0" err="1">
                <a:latin typeface="Arial Black" panose="020B0A04020102020204" pitchFamily="34" charset="0"/>
              </a:rPr>
              <a:t>Rukhsah</a:t>
            </a:r>
            <a:endParaRPr lang="en-ID" dirty="0"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CE6FFB-A82C-FA08-F1B5-FF767FB6E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BBDA1C-490E-0C03-C348-544C8DC4340A}"/>
              </a:ext>
            </a:extLst>
          </p:cNvPr>
          <p:cNvSpPr txBox="1"/>
          <p:nvPr/>
        </p:nvSpPr>
        <p:spPr>
          <a:xfrm>
            <a:off x="839972" y="1637414"/>
            <a:ext cx="7559749" cy="2286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Menghilangkan</a:t>
            </a:r>
            <a:r>
              <a:rPr lang="en-US" sz="1600" b="1" dirty="0"/>
              <a:t> </a:t>
            </a:r>
            <a:r>
              <a:rPr lang="en-US" sz="1600" b="1" dirty="0" err="1"/>
              <a:t>kesukaran</a:t>
            </a:r>
            <a:r>
              <a:rPr lang="en-US" sz="1600" b="1" dirty="0"/>
              <a:t> dan </a:t>
            </a:r>
            <a:r>
              <a:rPr lang="en-US" sz="1600" b="1" dirty="0" err="1"/>
              <a:t>kesulitan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beribadah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Tetap</a:t>
            </a:r>
            <a:r>
              <a:rPr lang="en-US" sz="1600" b="1" dirty="0"/>
              <a:t> </a:t>
            </a:r>
            <a:r>
              <a:rPr lang="en-US" sz="1600" b="1" dirty="0" err="1"/>
              <a:t>dapat</a:t>
            </a:r>
            <a:r>
              <a:rPr lang="en-US" sz="1600" b="1" dirty="0"/>
              <a:t> </a:t>
            </a:r>
            <a:r>
              <a:rPr lang="en-US" sz="1600" b="1" dirty="0" err="1"/>
              <a:t>menunaikan</a:t>
            </a:r>
            <a:r>
              <a:rPr lang="en-US" sz="1600" b="1" dirty="0"/>
              <a:t> ibadah </a:t>
            </a:r>
            <a:r>
              <a:rPr lang="en-US" sz="1600" b="1" dirty="0" err="1"/>
              <a:t>sehingga</a:t>
            </a:r>
            <a:r>
              <a:rPr lang="en-US" sz="1600" b="1" dirty="0"/>
              <a:t> </a:t>
            </a:r>
            <a:r>
              <a:rPr lang="en-US" sz="1600" b="1" dirty="0" err="1"/>
              <a:t>terbentuk</a:t>
            </a:r>
            <a:r>
              <a:rPr lang="en-US" sz="1600" b="1" dirty="0"/>
              <a:t> </a:t>
            </a:r>
            <a:r>
              <a:rPr lang="en-US" sz="1600" b="1" dirty="0" err="1"/>
              <a:t>ketaatan</a:t>
            </a:r>
            <a:r>
              <a:rPr lang="en-US" sz="1600" b="1" dirty="0"/>
              <a:t> </a:t>
            </a:r>
            <a:r>
              <a:rPr lang="en-US" sz="1600" b="1" dirty="0" err="1"/>
              <a:t>kepada</a:t>
            </a:r>
            <a:r>
              <a:rPr lang="en-US" sz="1600" b="1" dirty="0"/>
              <a:t> Allah </a:t>
            </a:r>
            <a:r>
              <a:rPr lang="en-US" sz="1600" b="1" dirty="0" err="1"/>
              <a:t>Swt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Terjaganya</a:t>
            </a:r>
            <a:r>
              <a:rPr lang="en-US" sz="1600" b="1" dirty="0"/>
              <a:t> </a:t>
            </a:r>
            <a:r>
              <a:rPr lang="en-US" sz="1600" b="1" dirty="0" err="1"/>
              <a:t>jiwa</a:t>
            </a:r>
            <a:r>
              <a:rPr lang="en-US" sz="1600" b="1" dirty="0"/>
              <a:t> dan </a:t>
            </a:r>
            <a:r>
              <a:rPr lang="en-US" sz="1600" b="1" dirty="0" err="1"/>
              <a:t>harta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</a:t>
            </a:r>
            <a:r>
              <a:rPr lang="en-US" sz="1600" b="1" dirty="0" err="1"/>
              <a:t>bentuk</a:t>
            </a:r>
            <a:r>
              <a:rPr lang="en-US" sz="1600" b="1" dirty="0"/>
              <a:t> </a:t>
            </a:r>
            <a:r>
              <a:rPr lang="en-US" sz="1600" b="1" dirty="0" err="1"/>
              <a:t>perlindungan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Allah </a:t>
            </a:r>
            <a:r>
              <a:rPr lang="en-US" sz="1600" b="1" dirty="0" err="1"/>
              <a:t>Swt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Memberikan</a:t>
            </a:r>
            <a:r>
              <a:rPr lang="en-US" sz="1600" b="1" dirty="0"/>
              <a:t> </a:t>
            </a:r>
            <a:r>
              <a:rPr lang="en-US" sz="1600" b="1" dirty="0" err="1"/>
              <a:t>pilihan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melaksanakan</a:t>
            </a:r>
            <a:r>
              <a:rPr lang="en-US" sz="1600" b="1" dirty="0"/>
              <a:t> ibadah </a:t>
            </a:r>
            <a:r>
              <a:rPr lang="en-US" sz="1600" b="1" dirty="0" err="1"/>
              <a:t>sesuai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kondisi</a:t>
            </a:r>
            <a:r>
              <a:rPr lang="en-US" sz="1600" b="1" dirty="0"/>
              <a:t> yang </a:t>
            </a:r>
            <a:r>
              <a:rPr lang="en-US" sz="1600" b="1" dirty="0" err="1"/>
              <a:t>sedang</a:t>
            </a:r>
            <a:r>
              <a:rPr lang="en-US" sz="1600" b="1" dirty="0"/>
              <a:t> </a:t>
            </a:r>
            <a:r>
              <a:rPr lang="en-US" sz="1600" b="1" dirty="0" err="1"/>
              <a:t>dialami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127320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1" name="Google Shape;2031;p63"/>
          <p:cNvSpPr txBox="1">
            <a:spLocks noGrp="1"/>
          </p:cNvSpPr>
          <p:nvPr>
            <p:ph type="title"/>
          </p:nvPr>
        </p:nvSpPr>
        <p:spPr>
          <a:xfrm>
            <a:off x="946700" y="485900"/>
            <a:ext cx="2415300" cy="216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>
                <a:latin typeface="Arial Black" panose="020B0A04020102020204" pitchFamily="34" charset="0"/>
              </a:rPr>
              <a:t>R</a:t>
            </a:r>
            <a:r>
              <a:rPr lang="en" dirty="0">
                <a:latin typeface="Arial Black" panose="020B0A04020102020204" pitchFamily="34" charset="0"/>
              </a:rPr>
              <a:t>ukhsah dalam Salat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032" name="Google Shape;2032;p63"/>
          <p:cNvSpPr txBox="1">
            <a:spLocks noGrp="1"/>
          </p:cNvSpPr>
          <p:nvPr>
            <p:ph type="body" idx="1"/>
          </p:nvPr>
        </p:nvSpPr>
        <p:spPr>
          <a:xfrm>
            <a:off x="0" y="2362971"/>
            <a:ext cx="4801854" cy="20661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 algn="just">
              <a:lnSpc>
                <a:spcPct val="150000"/>
              </a:lnSpc>
            </a:pPr>
            <a:r>
              <a:rPr lang="en-US" sz="1600" b="1" dirty="0" err="1">
                <a:latin typeface="+mn-lt"/>
              </a:rPr>
              <a:t>Musafir</a:t>
            </a:r>
            <a:r>
              <a:rPr lang="en-US" sz="1600" b="1" dirty="0">
                <a:latin typeface="+mn-lt"/>
              </a:rPr>
              <a:t>/</a:t>
            </a:r>
            <a:r>
              <a:rPr lang="en-US" sz="1600" b="1" dirty="0" err="1">
                <a:latin typeface="+mn-lt"/>
              </a:rPr>
              <a:t>perjalanan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darat</a:t>
            </a:r>
            <a:r>
              <a:rPr lang="en-US" sz="1600" b="1" dirty="0">
                <a:latin typeface="+mn-lt"/>
              </a:rPr>
              <a:t>: </a:t>
            </a:r>
            <a:r>
              <a:rPr lang="en-US" sz="1600" dirty="0">
                <a:latin typeface="+mn-lt"/>
              </a:rPr>
              <a:t>salat </a:t>
            </a:r>
            <a:r>
              <a:rPr lang="en-US" sz="1600" dirty="0" err="1">
                <a:latin typeface="+mn-lt"/>
              </a:rPr>
              <a:t>dijamak</a:t>
            </a:r>
            <a:r>
              <a:rPr lang="en-US" sz="1600" dirty="0">
                <a:latin typeface="+mn-lt"/>
              </a:rPr>
              <a:t>/</a:t>
            </a:r>
            <a:r>
              <a:rPr lang="en-US" sz="1600" dirty="0" err="1">
                <a:latin typeface="+mn-lt"/>
              </a:rPr>
              <a:t>qasar</a:t>
            </a:r>
            <a:r>
              <a:rPr lang="en-US" sz="1600" dirty="0">
                <a:latin typeface="+mn-lt"/>
              </a:rPr>
              <a:t>, </a:t>
            </a:r>
            <a:r>
              <a:rPr lang="en-US" sz="1600" dirty="0" err="1">
                <a:latin typeface="+mn-lt"/>
              </a:rPr>
              <a:t>jamak</a:t>
            </a:r>
            <a:r>
              <a:rPr lang="en-US" sz="1600" dirty="0">
                <a:latin typeface="+mn-lt"/>
              </a:rPr>
              <a:t>/</a:t>
            </a:r>
            <a:r>
              <a:rPr lang="en-US" sz="1600" dirty="0" err="1">
                <a:latin typeface="+mn-lt"/>
              </a:rPr>
              <a:t>qasar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dalam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kendaraan</a:t>
            </a:r>
            <a:r>
              <a:rPr lang="en-US" sz="1600" dirty="0">
                <a:latin typeface="+mn-lt"/>
              </a:rPr>
              <a:t>, </a:t>
            </a:r>
            <a:r>
              <a:rPr lang="en-US" sz="1600" dirty="0" err="1">
                <a:latin typeface="+mn-lt"/>
              </a:rPr>
              <a:t>bersuci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dengan</a:t>
            </a:r>
            <a:r>
              <a:rPr lang="en-US" sz="1600" dirty="0">
                <a:latin typeface="+mn-lt"/>
              </a:rPr>
              <a:t> wudu </a:t>
            </a:r>
            <a:r>
              <a:rPr lang="en-US" sz="1600" dirty="0" err="1">
                <a:latin typeface="+mn-lt"/>
              </a:rPr>
              <a:t>atau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tayamum</a:t>
            </a:r>
            <a:r>
              <a:rPr lang="en-US" sz="1600" dirty="0">
                <a:latin typeface="+mn-lt"/>
              </a:rPr>
              <a:t>, salat </a:t>
            </a:r>
            <a:r>
              <a:rPr lang="en-US" sz="1600" dirty="0" err="1">
                <a:latin typeface="+mn-lt"/>
              </a:rPr>
              <a:t>dilaksanakan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sesuai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dengan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kondisi</a:t>
            </a:r>
            <a:r>
              <a:rPr lang="en-US" sz="1600" dirty="0">
                <a:latin typeface="+mn-lt"/>
              </a:rPr>
              <a:t> armada.</a:t>
            </a:r>
          </a:p>
          <a:p>
            <a:pPr marL="285750" indent="-285750" algn="just">
              <a:lnSpc>
                <a:spcPct val="150000"/>
              </a:lnSpc>
            </a:pPr>
            <a:r>
              <a:rPr lang="en-US" sz="1600" b="1" dirty="0" err="1">
                <a:latin typeface="+mn-lt"/>
              </a:rPr>
              <a:t>Sakit</a:t>
            </a:r>
            <a:r>
              <a:rPr lang="en-US" sz="1600" b="1" dirty="0">
                <a:latin typeface="+mn-lt"/>
              </a:rPr>
              <a:t> </a:t>
            </a:r>
            <a:r>
              <a:rPr lang="en-US" sz="1600" b="1" dirty="0" err="1">
                <a:latin typeface="+mn-lt"/>
              </a:rPr>
              <a:t>parah</a:t>
            </a:r>
            <a:r>
              <a:rPr lang="en-US" sz="1600" b="1" dirty="0">
                <a:latin typeface="+mn-lt"/>
              </a:rPr>
              <a:t>: </a:t>
            </a:r>
            <a:r>
              <a:rPr lang="en-US" sz="1600" dirty="0" err="1">
                <a:latin typeface="+mn-lt"/>
              </a:rPr>
              <a:t>sambil</a:t>
            </a:r>
            <a:r>
              <a:rPr lang="en-US" sz="1600" dirty="0">
                <a:latin typeface="+mn-lt"/>
              </a:rPr>
              <a:t> duduk, </a:t>
            </a:r>
            <a:r>
              <a:rPr lang="en-US" sz="1600" dirty="0" err="1">
                <a:latin typeface="+mn-lt"/>
              </a:rPr>
              <a:t>berbaring</a:t>
            </a:r>
            <a:r>
              <a:rPr lang="en-US" sz="1600" dirty="0">
                <a:latin typeface="+mn-lt"/>
              </a:rPr>
              <a:t>. </a:t>
            </a:r>
            <a:endParaRPr sz="1600" dirty="0">
              <a:latin typeface="+mn-lt"/>
            </a:endParaRPr>
          </a:p>
        </p:txBody>
      </p:sp>
      <p:sp>
        <p:nvSpPr>
          <p:cNvPr id="2034" name="Google Shape;2034;p63"/>
          <p:cNvSpPr/>
          <p:nvPr/>
        </p:nvSpPr>
        <p:spPr>
          <a:xfrm rot="-4571280" flipH="1">
            <a:off x="8063119" y="80651"/>
            <a:ext cx="542880" cy="1100957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5" name="Google Shape;2035;p63"/>
          <p:cNvSpPr/>
          <p:nvPr/>
        </p:nvSpPr>
        <p:spPr>
          <a:xfrm rot="3440592" flipH="1">
            <a:off x="4319960" y="3878678"/>
            <a:ext cx="542924" cy="1101046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6" name="Google Shape;2036;p63"/>
          <p:cNvSpPr/>
          <p:nvPr/>
        </p:nvSpPr>
        <p:spPr>
          <a:xfrm flipH="1">
            <a:off x="7088422" y="321838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7" name="Google Shape;2037;p63"/>
          <p:cNvSpPr/>
          <p:nvPr/>
        </p:nvSpPr>
        <p:spPr>
          <a:xfrm rot="-2700000" flipH="1">
            <a:off x="8520591" y="4638379"/>
            <a:ext cx="152309" cy="163735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8" name="Google Shape;2038;p63"/>
          <p:cNvSpPr/>
          <p:nvPr/>
        </p:nvSpPr>
        <p:spPr>
          <a:xfrm flipH="1">
            <a:off x="5454147" y="4608488"/>
            <a:ext cx="152613" cy="164062"/>
          </a:xfrm>
          <a:custGeom>
            <a:avLst/>
            <a:gdLst/>
            <a:ahLst/>
            <a:cxnLst/>
            <a:rect l="l" t="t" r="r" b="b"/>
            <a:pathLst>
              <a:path w="193181" h="207674" extrusionOk="0">
                <a:moveTo>
                  <a:pt x="157427" y="0"/>
                </a:moveTo>
                <a:cubicBezTo>
                  <a:pt x="149293" y="0"/>
                  <a:pt x="143774" y="5224"/>
                  <a:pt x="138254" y="10163"/>
                </a:cubicBezTo>
                <a:cubicBezTo>
                  <a:pt x="125237" y="21602"/>
                  <a:pt x="115376" y="35900"/>
                  <a:pt x="104825" y="49509"/>
                </a:cubicBezTo>
                <a:cubicBezTo>
                  <a:pt x="103672" y="50982"/>
                  <a:pt x="102769" y="52704"/>
                  <a:pt x="101197" y="52704"/>
                </a:cubicBezTo>
                <a:cubicBezTo>
                  <a:pt x="100348" y="52704"/>
                  <a:pt x="99305" y="52203"/>
                  <a:pt x="97922" y="50889"/>
                </a:cubicBezTo>
                <a:cubicBezTo>
                  <a:pt x="83032" y="36886"/>
                  <a:pt x="65775" y="26138"/>
                  <a:pt x="48123" y="16079"/>
                </a:cubicBezTo>
                <a:cubicBezTo>
                  <a:pt x="45796" y="14774"/>
                  <a:pt x="43404" y="13566"/>
                  <a:pt x="40983" y="13566"/>
                </a:cubicBezTo>
                <a:cubicBezTo>
                  <a:pt x="39199" y="13566"/>
                  <a:pt x="37399" y="14223"/>
                  <a:pt x="35600" y="15981"/>
                </a:cubicBezTo>
                <a:cubicBezTo>
                  <a:pt x="31458" y="20122"/>
                  <a:pt x="33134" y="24757"/>
                  <a:pt x="35600" y="28997"/>
                </a:cubicBezTo>
                <a:cubicBezTo>
                  <a:pt x="44080" y="43986"/>
                  <a:pt x="52265" y="59271"/>
                  <a:pt x="62915" y="72880"/>
                </a:cubicBezTo>
                <a:cubicBezTo>
                  <a:pt x="65577" y="76331"/>
                  <a:pt x="65084" y="77514"/>
                  <a:pt x="61041" y="79289"/>
                </a:cubicBezTo>
                <a:cubicBezTo>
                  <a:pt x="41713" y="88066"/>
                  <a:pt x="24259" y="100392"/>
                  <a:pt x="9566" y="115579"/>
                </a:cubicBezTo>
                <a:cubicBezTo>
                  <a:pt x="1" y="125243"/>
                  <a:pt x="2565" y="134019"/>
                  <a:pt x="15483" y="138062"/>
                </a:cubicBezTo>
                <a:cubicBezTo>
                  <a:pt x="20934" y="139758"/>
                  <a:pt x="26292" y="140496"/>
                  <a:pt x="31568" y="140496"/>
                </a:cubicBezTo>
                <a:cubicBezTo>
                  <a:pt x="43473" y="140496"/>
                  <a:pt x="54963" y="136739"/>
                  <a:pt x="66169" y="131751"/>
                </a:cubicBezTo>
                <a:cubicBezTo>
                  <a:pt x="70317" y="129934"/>
                  <a:pt x="72787" y="128813"/>
                  <a:pt x="74334" y="128813"/>
                </a:cubicBezTo>
                <a:cubicBezTo>
                  <a:pt x="76650" y="128813"/>
                  <a:pt x="76899" y="131323"/>
                  <a:pt x="77608" y="137766"/>
                </a:cubicBezTo>
                <a:cubicBezTo>
                  <a:pt x="77707" y="138851"/>
                  <a:pt x="78003" y="139837"/>
                  <a:pt x="78101" y="140823"/>
                </a:cubicBezTo>
                <a:cubicBezTo>
                  <a:pt x="80961" y="156108"/>
                  <a:pt x="83722" y="171491"/>
                  <a:pt x="86582" y="186776"/>
                </a:cubicBezTo>
                <a:cubicBezTo>
                  <a:pt x="87469" y="191411"/>
                  <a:pt x="87469" y="196243"/>
                  <a:pt x="89244" y="200681"/>
                </a:cubicBezTo>
                <a:cubicBezTo>
                  <a:pt x="91196" y="205330"/>
                  <a:pt x="93882" y="207674"/>
                  <a:pt x="97051" y="207674"/>
                </a:cubicBezTo>
                <a:cubicBezTo>
                  <a:pt x="99326" y="207674"/>
                  <a:pt x="101850" y="206465"/>
                  <a:pt x="104529" y="204033"/>
                </a:cubicBezTo>
                <a:cubicBezTo>
                  <a:pt x="108967" y="199892"/>
                  <a:pt x="111925" y="194567"/>
                  <a:pt x="113108" y="188650"/>
                </a:cubicBezTo>
                <a:cubicBezTo>
                  <a:pt x="116560" y="173464"/>
                  <a:pt x="119912" y="158278"/>
                  <a:pt x="123462" y="143091"/>
                </a:cubicBezTo>
                <a:cubicBezTo>
                  <a:pt x="123931" y="141140"/>
                  <a:pt x="123473" y="137893"/>
                  <a:pt x="126046" y="137893"/>
                </a:cubicBezTo>
                <a:cubicBezTo>
                  <a:pt x="126725" y="137893"/>
                  <a:pt x="127615" y="138119"/>
                  <a:pt x="128787" y="138654"/>
                </a:cubicBezTo>
                <a:cubicBezTo>
                  <a:pt x="142396" y="144866"/>
                  <a:pt x="156892" y="147726"/>
                  <a:pt x="171585" y="149797"/>
                </a:cubicBezTo>
                <a:cubicBezTo>
                  <a:pt x="172729" y="149951"/>
                  <a:pt x="173879" y="150033"/>
                  <a:pt x="175020" y="150033"/>
                </a:cubicBezTo>
                <a:cubicBezTo>
                  <a:pt x="180468" y="150033"/>
                  <a:pt x="185713" y="148147"/>
                  <a:pt x="189138" y="143091"/>
                </a:cubicBezTo>
                <a:cubicBezTo>
                  <a:pt x="193181" y="136977"/>
                  <a:pt x="189927" y="131356"/>
                  <a:pt x="186278" y="126130"/>
                </a:cubicBezTo>
                <a:cubicBezTo>
                  <a:pt x="185588" y="125144"/>
                  <a:pt x="184799" y="124158"/>
                  <a:pt x="184109" y="123172"/>
                </a:cubicBezTo>
                <a:cubicBezTo>
                  <a:pt x="174445" y="109958"/>
                  <a:pt x="161428" y="100688"/>
                  <a:pt x="147918" y="92109"/>
                </a:cubicBezTo>
                <a:cubicBezTo>
                  <a:pt x="143678" y="89446"/>
                  <a:pt x="142593" y="86685"/>
                  <a:pt x="144368" y="81952"/>
                </a:cubicBezTo>
                <a:cubicBezTo>
                  <a:pt x="149397" y="68442"/>
                  <a:pt x="154328" y="54932"/>
                  <a:pt x="158963" y="41423"/>
                </a:cubicBezTo>
                <a:cubicBezTo>
                  <a:pt x="162414" y="31364"/>
                  <a:pt x="166950" y="21700"/>
                  <a:pt x="168627" y="12825"/>
                </a:cubicBezTo>
                <a:cubicBezTo>
                  <a:pt x="168824" y="3753"/>
                  <a:pt x="165175" y="104"/>
                  <a:pt x="157878" y="6"/>
                </a:cubicBezTo>
                <a:cubicBezTo>
                  <a:pt x="157727" y="2"/>
                  <a:pt x="157577" y="0"/>
                  <a:pt x="157427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9" name="Google Shape;2039;p63"/>
          <p:cNvSpPr/>
          <p:nvPr/>
        </p:nvSpPr>
        <p:spPr>
          <a:xfrm flipH="1">
            <a:off x="4061181" y="3535935"/>
            <a:ext cx="221591" cy="126349"/>
          </a:xfrm>
          <a:custGeom>
            <a:avLst/>
            <a:gdLst/>
            <a:ahLst/>
            <a:cxnLst/>
            <a:rect l="l" t="t" r="r" b="b"/>
            <a:pathLst>
              <a:path w="285924" h="163031" extrusionOk="0">
                <a:moveTo>
                  <a:pt x="243995" y="0"/>
                </a:moveTo>
                <a:cubicBezTo>
                  <a:pt x="243528" y="0"/>
                  <a:pt x="243058" y="10"/>
                  <a:pt x="242583" y="28"/>
                </a:cubicBezTo>
                <a:cubicBezTo>
                  <a:pt x="232645" y="417"/>
                  <a:pt x="224824" y="4868"/>
                  <a:pt x="218515" y="12386"/>
                </a:cubicBezTo>
                <a:cubicBezTo>
                  <a:pt x="214669" y="16967"/>
                  <a:pt x="212163" y="22325"/>
                  <a:pt x="210132" y="27899"/>
                </a:cubicBezTo>
                <a:cubicBezTo>
                  <a:pt x="208231" y="32998"/>
                  <a:pt x="206459" y="38226"/>
                  <a:pt x="204601" y="43541"/>
                </a:cubicBezTo>
                <a:cubicBezTo>
                  <a:pt x="204428" y="43238"/>
                  <a:pt x="204256" y="42893"/>
                  <a:pt x="204126" y="42590"/>
                </a:cubicBezTo>
                <a:cubicBezTo>
                  <a:pt x="204040" y="42201"/>
                  <a:pt x="203996" y="41856"/>
                  <a:pt x="203996" y="41510"/>
                </a:cubicBezTo>
                <a:cubicBezTo>
                  <a:pt x="203003" y="29411"/>
                  <a:pt x="197644" y="19646"/>
                  <a:pt x="188441" y="11868"/>
                </a:cubicBezTo>
                <a:cubicBezTo>
                  <a:pt x="181718" y="6201"/>
                  <a:pt x="174330" y="3717"/>
                  <a:pt x="167039" y="3717"/>
                </a:cubicBezTo>
                <a:cubicBezTo>
                  <a:pt x="156428" y="3717"/>
                  <a:pt x="146025" y="8980"/>
                  <a:pt x="138187" y="17355"/>
                </a:cubicBezTo>
                <a:cubicBezTo>
                  <a:pt x="132181" y="23578"/>
                  <a:pt x="128335" y="31615"/>
                  <a:pt x="127212" y="40214"/>
                </a:cubicBezTo>
                <a:cubicBezTo>
                  <a:pt x="122804" y="26732"/>
                  <a:pt x="120514" y="22584"/>
                  <a:pt x="111397" y="13769"/>
                </a:cubicBezTo>
                <a:cubicBezTo>
                  <a:pt x="103013" y="5685"/>
                  <a:pt x="93268" y="1264"/>
                  <a:pt x="81966" y="1264"/>
                </a:cubicBezTo>
                <a:cubicBezTo>
                  <a:pt x="80219" y="1264"/>
                  <a:pt x="78434" y="1370"/>
                  <a:pt x="76612" y="1584"/>
                </a:cubicBezTo>
                <a:cubicBezTo>
                  <a:pt x="66112" y="2837"/>
                  <a:pt x="57600" y="7936"/>
                  <a:pt x="50513" y="15325"/>
                </a:cubicBezTo>
                <a:cubicBezTo>
                  <a:pt x="41655" y="24615"/>
                  <a:pt x="36556" y="35806"/>
                  <a:pt x="35649" y="48769"/>
                </a:cubicBezTo>
                <a:cubicBezTo>
                  <a:pt x="35552" y="49839"/>
                  <a:pt x="35284" y="50228"/>
                  <a:pt x="34610" y="50228"/>
                </a:cubicBezTo>
                <a:cubicBezTo>
                  <a:pt x="34385" y="50228"/>
                  <a:pt x="34115" y="50184"/>
                  <a:pt x="33791" y="50109"/>
                </a:cubicBezTo>
                <a:cubicBezTo>
                  <a:pt x="32509" y="49743"/>
                  <a:pt x="31165" y="49283"/>
                  <a:pt x="29812" y="49283"/>
                </a:cubicBezTo>
                <a:cubicBezTo>
                  <a:pt x="29568" y="49283"/>
                  <a:pt x="29325" y="49298"/>
                  <a:pt x="29081" y="49331"/>
                </a:cubicBezTo>
                <a:cubicBezTo>
                  <a:pt x="18883" y="50541"/>
                  <a:pt x="11797" y="56677"/>
                  <a:pt x="5704" y="64238"/>
                </a:cubicBezTo>
                <a:cubicBezTo>
                  <a:pt x="865" y="70201"/>
                  <a:pt x="0" y="77245"/>
                  <a:pt x="476" y="84590"/>
                </a:cubicBezTo>
                <a:cubicBezTo>
                  <a:pt x="1167" y="94442"/>
                  <a:pt x="5229" y="102695"/>
                  <a:pt x="12834" y="108831"/>
                </a:cubicBezTo>
                <a:cubicBezTo>
                  <a:pt x="20924" y="115382"/>
                  <a:pt x="29900" y="118031"/>
                  <a:pt x="39408" y="118031"/>
                </a:cubicBezTo>
                <a:cubicBezTo>
                  <a:pt x="43510" y="118031"/>
                  <a:pt x="47711" y="117538"/>
                  <a:pt x="51982" y="116652"/>
                </a:cubicBezTo>
                <a:cubicBezTo>
                  <a:pt x="59415" y="115010"/>
                  <a:pt x="66587" y="112418"/>
                  <a:pt x="73328" y="108874"/>
                </a:cubicBezTo>
                <a:cubicBezTo>
                  <a:pt x="73927" y="108567"/>
                  <a:pt x="74404" y="108367"/>
                  <a:pt x="74762" y="108367"/>
                </a:cubicBezTo>
                <a:cubicBezTo>
                  <a:pt x="75307" y="108367"/>
                  <a:pt x="75575" y="108831"/>
                  <a:pt x="75575" y="110084"/>
                </a:cubicBezTo>
                <a:cubicBezTo>
                  <a:pt x="75618" y="112245"/>
                  <a:pt x="75834" y="114362"/>
                  <a:pt x="76223" y="116479"/>
                </a:cubicBezTo>
                <a:cubicBezTo>
                  <a:pt x="78341" y="127498"/>
                  <a:pt x="83051" y="137134"/>
                  <a:pt x="91563" y="144696"/>
                </a:cubicBezTo>
                <a:cubicBezTo>
                  <a:pt x="98441" y="150788"/>
                  <a:pt x="106094" y="154100"/>
                  <a:pt x="114943" y="154100"/>
                </a:cubicBezTo>
                <a:cubicBezTo>
                  <a:pt x="116324" y="154100"/>
                  <a:pt x="117734" y="154020"/>
                  <a:pt x="119174" y="153856"/>
                </a:cubicBezTo>
                <a:cubicBezTo>
                  <a:pt x="132915" y="152301"/>
                  <a:pt x="142811" y="144869"/>
                  <a:pt x="150286" y="133634"/>
                </a:cubicBezTo>
                <a:cubicBezTo>
                  <a:pt x="152360" y="130480"/>
                  <a:pt x="153570" y="126936"/>
                  <a:pt x="155125" y="123177"/>
                </a:cubicBezTo>
                <a:cubicBezTo>
                  <a:pt x="157977" y="129442"/>
                  <a:pt x="160613" y="135405"/>
                  <a:pt x="163984" y="140980"/>
                </a:cubicBezTo>
                <a:cubicBezTo>
                  <a:pt x="172384" y="154995"/>
                  <a:pt x="184167" y="163030"/>
                  <a:pt x="200742" y="163030"/>
                </a:cubicBezTo>
                <a:cubicBezTo>
                  <a:pt x="201133" y="163030"/>
                  <a:pt x="201526" y="163026"/>
                  <a:pt x="201922" y="163017"/>
                </a:cubicBezTo>
                <a:cubicBezTo>
                  <a:pt x="212336" y="162801"/>
                  <a:pt x="220330" y="158307"/>
                  <a:pt x="226120" y="149794"/>
                </a:cubicBezTo>
                <a:cubicBezTo>
                  <a:pt x="230700" y="142967"/>
                  <a:pt x="232818" y="135449"/>
                  <a:pt x="231694" y="126677"/>
                </a:cubicBezTo>
                <a:lnTo>
                  <a:pt x="231694" y="126677"/>
                </a:lnTo>
                <a:cubicBezTo>
                  <a:pt x="234546" y="128492"/>
                  <a:pt x="237009" y="130739"/>
                  <a:pt x="240120" y="131689"/>
                </a:cubicBezTo>
                <a:cubicBezTo>
                  <a:pt x="244150" y="132895"/>
                  <a:pt x="248104" y="133513"/>
                  <a:pt x="251971" y="133513"/>
                </a:cubicBezTo>
                <a:cubicBezTo>
                  <a:pt x="259051" y="133513"/>
                  <a:pt x="265841" y="131441"/>
                  <a:pt x="272269" y="127109"/>
                </a:cubicBezTo>
                <a:cubicBezTo>
                  <a:pt x="279528" y="122183"/>
                  <a:pt x="284022" y="115270"/>
                  <a:pt x="284886" y="106455"/>
                </a:cubicBezTo>
                <a:cubicBezTo>
                  <a:pt x="285923" y="95436"/>
                  <a:pt x="283763" y="85066"/>
                  <a:pt x="278059" y="75473"/>
                </a:cubicBezTo>
                <a:cubicBezTo>
                  <a:pt x="274645" y="69726"/>
                  <a:pt x="270367" y="64757"/>
                  <a:pt x="264232" y="61948"/>
                </a:cubicBezTo>
                <a:cubicBezTo>
                  <a:pt x="262071" y="60998"/>
                  <a:pt x="262157" y="60177"/>
                  <a:pt x="262849" y="58362"/>
                </a:cubicBezTo>
                <a:cubicBezTo>
                  <a:pt x="267559" y="46263"/>
                  <a:pt x="270800" y="33948"/>
                  <a:pt x="267602" y="20855"/>
                </a:cubicBezTo>
                <a:cubicBezTo>
                  <a:pt x="266046" y="14417"/>
                  <a:pt x="263195" y="8670"/>
                  <a:pt x="257707" y="4392"/>
                </a:cubicBezTo>
                <a:cubicBezTo>
                  <a:pt x="253556" y="1111"/>
                  <a:pt x="249007" y="0"/>
                  <a:pt x="243995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0" name="Google Shape;2040;p63"/>
          <p:cNvSpPr/>
          <p:nvPr/>
        </p:nvSpPr>
        <p:spPr>
          <a:xfrm rot="8624682" flipH="1">
            <a:off x="4319988" y="768327"/>
            <a:ext cx="542880" cy="1100956"/>
          </a:xfrm>
          <a:custGeom>
            <a:avLst/>
            <a:gdLst/>
            <a:ahLst/>
            <a:cxnLst/>
            <a:rect l="l" t="t" r="r" b="b"/>
            <a:pathLst>
              <a:path w="103066" h="209017" extrusionOk="0">
                <a:moveTo>
                  <a:pt x="58791" y="66199"/>
                </a:moveTo>
                <a:cubicBezTo>
                  <a:pt x="59021" y="66199"/>
                  <a:pt x="59320" y="66300"/>
                  <a:pt x="59712" y="66542"/>
                </a:cubicBezTo>
                <a:cubicBezTo>
                  <a:pt x="66073" y="70444"/>
                  <a:pt x="71152" y="78676"/>
                  <a:pt x="70777" y="86000"/>
                </a:cubicBezTo>
                <a:cubicBezTo>
                  <a:pt x="70938" y="88405"/>
                  <a:pt x="70403" y="90811"/>
                  <a:pt x="69281" y="92949"/>
                </a:cubicBezTo>
                <a:cubicBezTo>
                  <a:pt x="67867" y="95694"/>
                  <a:pt x="66079" y="96943"/>
                  <a:pt x="64201" y="96943"/>
                </a:cubicBezTo>
                <a:cubicBezTo>
                  <a:pt x="62457" y="96943"/>
                  <a:pt x="60636" y="95867"/>
                  <a:pt x="58964" y="93911"/>
                </a:cubicBezTo>
                <a:cubicBezTo>
                  <a:pt x="57199" y="91880"/>
                  <a:pt x="56558" y="89314"/>
                  <a:pt x="56344" y="86748"/>
                </a:cubicBezTo>
                <a:cubicBezTo>
                  <a:pt x="55756" y="80226"/>
                  <a:pt x="56772" y="73865"/>
                  <a:pt x="57948" y="67504"/>
                </a:cubicBezTo>
                <a:cubicBezTo>
                  <a:pt x="58063" y="66851"/>
                  <a:pt x="58206" y="66199"/>
                  <a:pt x="58791" y="66199"/>
                </a:cubicBezTo>
                <a:close/>
                <a:moveTo>
                  <a:pt x="27777" y="95693"/>
                </a:moveTo>
                <a:cubicBezTo>
                  <a:pt x="32569" y="95693"/>
                  <a:pt x="36175" y="98219"/>
                  <a:pt x="39078" y="101823"/>
                </a:cubicBezTo>
                <a:cubicBezTo>
                  <a:pt x="41376" y="104656"/>
                  <a:pt x="43033" y="107970"/>
                  <a:pt x="42873" y="111819"/>
                </a:cubicBezTo>
                <a:cubicBezTo>
                  <a:pt x="42927" y="113958"/>
                  <a:pt x="42392" y="116042"/>
                  <a:pt x="41216" y="117860"/>
                </a:cubicBezTo>
                <a:cubicBezTo>
                  <a:pt x="40358" y="119411"/>
                  <a:pt x="39174" y="120167"/>
                  <a:pt x="37828" y="120167"/>
                </a:cubicBezTo>
                <a:cubicBezTo>
                  <a:pt x="36993" y="120167"/>
                  <a:pt x="36096" y="119876"/>
                  <a:pt x="35175" y="119303"/>
                </a:cubicBezTo>
                <a:cubicBezTo>
                  <a:pt x="33037" y="117967"/>
                  <a:pt x="31808" y="115935"/>
                  <a:pt x="30632" y="113904"/>
                </a:cubicBezTo>
                <a:cubicBezTo>
                  <a:pt x="27585" y="108719"/>
                  <a:pt x="26088" y="103052"/>
                  <a:pt x="25286" y="97172"/>
                </a:cubicBezTo>
                <a:cubicBezTo>
                  <a:pt x="25126" y="95943"/>
                  <a:pt x="25767" y="95782"/>
                  <a:pt x="26783" y="95729"/>
                </a:cubicBezTo>
                <a:cubicBezTo>
                  <a:pt x="27120" y="95705"/>
                  <a:pt x="27451" y="95693"/>
                  <a:pt x="27777" y="95693"/>
                </a:cubicBezTo>
                <a:close/>
                <a:moveTo>
                  <a:pt x="99738" y="0"/>
                </a:moveTo>
                <a:cubicBezTo>
                  <a:pt x="99349" y="0"/>
                  <a:pt x="98893" y="171"/>
                  <a:pt x="98361" y="469"/>
                </a:cubicBezTo>
                <a:cubicBezTo>
                  <a:pt x="93336" y="3463"/>
                  <a:pt x="88579" y="6830"/>
                  <a:pt x="84142" y="10572"/>
                </a:cubicBezTo>
                <a:cubicBezTo>
                  <a:pt x="77673" y="16185"/>
                  <a:pt x="72007" y="22654"/>
                  <a:pt x="67303" y="29763"/>
                </a:cubicBezTo>
                <a:cubicBezTo>
                  <a:pt x="61850" y="37835"/>
                  <a:pt x="57627" y="46709"/>
                  <a:pt x="54847" y="56011"/>
                </a:cubicBezTo>
                <a:cubicBezTo>
                  <a:pt x="54509" y="57218"/>
                  <a:pt x="53997" y="57683"/>
                  <a:pt x="52877" y="57683"/>
                </a:cubicBezTo>
                <a:cubicBezTo>
                  <a:pt x="52757" y="57683"/>
                  <a:pt x="52630" y="57678"/>
                  <a:pt x="52495" y="57668"/>
                </a:cubicBezTo>
                <a:cubicBezTo>
                  <a:pt x="51825" y="57624"/>
                  <a:pt x="51164" y="57603"/>
                  <a:pt x="50510" y="57603"/>
                </a:cubicBezTo>
                <a:cubicBezTo>
                  <a:pt x="42358" y="57603"/>
                  <a:pt x="35517" y="60961"/>
                  <a:pt x="29776" y="66702"/>
                </a:cubicBezTo>
                <a:cubicBezTo>
                  <a:pt x="23949" y="72475"/>
                  <a:pt x="20368" y="80173"/>
                  <a:pt x="19726" y="88405"/>
                </a:cubicBezTo>
                <a:cubicBezTo>
                  <a:pt x="19619" y="90009"/>
                  <a:pt x="19138" y="91185"/>
                  <a:pt x="17481" y="91933"/>
                </a:cubicBezTo>
                <a:cubicBezTo>
                  <a:pt x="15129" y="93003"/>
                  <a:pt x="12991" y="94553"/>
                  <a:pt x="11173" y="96370"/>
                </a:cubicBezTo>
                <a:cubicBezTo>
                  <a:pt x="5026" y="102518"/>
                  <a:pt x="1284" y="110697"/>
                  <a:pt x="696" y="119357"/>
                </a:cubicBezTo>
                <a:cubicBezTo>
                  <a:pt x="1" y="127215"/>
                  <a:pt x="1017" y="135180"/>
                  <a:pt x="3582" y="142664"/>
                </a:cubicBezTo>
                <a:cubicBezTo>
                  <a:pt x="9195" y="159289"/>
                  <a:pt x="19192" y="174096"/>
                  <a:pt x="32503" y="185589"/>
                </a:cubicBezTo>
                <a:cubicBezTo>
                  <a:pt x="40361" y="192539"/>
                  <a:pt x="49288" y="198098"/>
                  <a:pt x="58910" y="202161"/>
                </a:cubicBezTo>
                <a:cubicBezTo>
                  <a:pt x="68372" y="206224"/>
                  <a:pt x="78475" y="208469"/>
                  <a:pt x="88739" y="208897"/>
                </a:cubicBezTo>
                <a:cubicBezTo>
                  <a:pt x="89978" y="208938"/>
                  <a:pt x="90855" y="209016"/>
                  <a:pt x="91475" y="209016"/>
                </a:cubicBezTo>
                <a:cubicBezTo>
                  <a:pt x="93237" y="209016"/>
                  <a:pt x="92936" y="208387"/>
                  <a:pt x="93015" y="204513"/>
                </a:cubicBezTo>
                <a:cubicBezTo>
                  <a:pt x="93015" y="203123"/>
                  <a:pt x="92481" y="202749"/>
                  <a:pt x="91144" y="202642"/>
                </a:cubicBezTo>
                <a:cubicBezTo>
                  <a:pt x="86975" y="202535"/>
                  <a:pt x="82805" y="202108"/>
                  <a:pt x="78742" y="201413"/>
                </a:cubicBezTo>
                <a:cubicBezTo>
                  <a:pt x="58482" y="197403"/>
                  <a:pt x="41590" y="187567"/>
                  <a:pt x="27905" y="172225"/>
                </a:cubicBezTo>
                <a:cubicBezTo>
                  <a:pt x="21330" y="164902"/>
                  <a:pt x="15984" y="156616"/>
                  <a:pt x="12029" y="147635"/>
                </a:cubicBezTo>
                <a:cubicBezTo>
                  <a:pt x="7859" y="138173"/>
                  <a:pt x="5347" y="128444"/>
                  <a:pt x="6897" y="117967"/>
                </a:cubicBezTo>
                <a:cubicBezTo>
                  <a:pt x="7966" y="110269"/>
                  <a:pt x="12136" y="103320"/>
                  <a:pt x="18443" y="98722"/>
                </a:cubicBezTo>
                <a:cubicBezTo>
                  <a:pt x="18772" y="98459"/>
                  <a:pt x="19038" y="98313"/>
                  <a:pt x="19244" y="98313"/>
                </a:cubicBezTo>
                <a:cubicBezTo>
                  <a:pt x="19542" y="98313"/>
                  <a:pt x="19717" y="98616"/>
                  <a:pt x="19780" y="99310"/>
                </a:cubicBezTo>
                <a:cubicBezTo>
                  <a:pt x="20101" y="103213"/>
                  <a:pt x="21009" y="107115"/>
                  <a:pt x="22506" y="110804"/>
                </a:cubicBezTo>
                <a:cubicBezTo>
                  <a:pt x="24270" y="115561"/>
                  <a:pt x="26569" y="119998"/>
                  <a:pt x="30311" y="123580"/>
                </a:cubicBezTo>
                <a:cubicBezTo>
                  <a:pt x="32590" y="125722"/>
                  <a:pt x="35161" y="126767"/>
                  <a:pt x="37650" y="126767"/>
                </a:cubicBezTo>
                <a:cubicBezTo>
                  <a:pt x="41000" y="126767"/>
                  <a:pt x="44201" y="124877"/>
                  <a:pt x="46348" y="121228"/>
                </a:cubicBezTo>
                <a:cubicBezTo>
                  <a:pt x="48914" y="116791"/>
                  <a:pt x="49288" y="112087"/>
                  <a:pt x="48272" y="107222"/>
                </a:cubicBezTo>
                <a:cubicBezTo>
                  <a:pt x="46407" y="98108"/>
                  <a:pt x="37952" y="89100"/>
                  <a:pt x="27305" y="89100"/>
                </a:cubicBezTo>
                <a:cubicBezTo>
                  <a:pt x="27273" y="89100"/>
                  <a:pt x="27242" y="89100"/>
                  <a:pt x="27210" y="89100"/>
                </a:cubicBezTo>
                <a:cubicBezTo>
                  <a:pt x="27130" y="89103"/>
                  <a:pt x="27053" y="89105"/>
                  <a:pt x="26979" y="89105"/>
                </a:cubicBezTo>
                <a:cubicBezTo>
                  <a:pt x="25692" y="89105"/>
                  <a:pt x="25514" y="88648"/>
                  <a:pt x="25767" y="87283"/>
                </a:cubicBezTo>
                <a:cubicBezTo>
                  <a:pt x="27157" y="80066"/>
                  <a:pt x="30471" y="74025"/>
                  <a:pt x="36191" y="69375"/>
                </a:cubicBezTo>
                <a:cubicBezTo>
                  <a:pt x="40307" y="66007"/>
                  <a:pt x="45332" y="64083"/>
                  <a:pt x="50624" y="63869"/>
                </a:cubicBezTo>
                <a:cubicBezTo>
                  <a:pt x="50704" y="63866"/>
                  <a:pt x="50781" y="63864"/>
                  <a:pt x="50855" y="63864"/>
                </a:cubicBezTo>
                <a:cubicBezTo>
                  <a:pt x="52165" y="63864"/>
                  <a:pt x="52532" y="64331"/>
                  <a:pt x="52228" y="65900"/>
                </a:cubicBezTo>
                <a:cubicBezTo>
                  <a:pt x="51105" y="71406"/>
                  <a:pt x="50197" y="76966"/>
                  <a:pt x="50410" y="82258"/>
                </a:cubicBezTo>
                <a:lnTo>
                  <a:pt x="50464" y="85412"/>
                </a:lnTo>
                <a:cubicBezTo>
                  <a:pt x="50464" y="91078"/>
                  <a:pt x="52014" y="96103"/>
                  <a:pt x="56237" y="100112"/>
                </a:cubicBezTo>
                <a:cubicBezTo>
                  <a:pt x="58556" y="102296"/>
                  <a:pt x="61349" y="103342"/>
                  <a:pt x="64089" y="103342"/>
                </a:cubicBezTo>
                <a:cubicBezTo>
                  <a:pt x="67855" y="103342"/>
                  <a:pt x="71521" y="101366"/>
                  <a:pt x="73718" y="97653"/>
                </a:cubicBezTo>
                <a:cubicBezTo>
                  <a:pt x="76604" y="92789"/>
                  <a:pt x="77299" y="87550"/>
                  <a:pt x="76551" y="82258"/>
                </a:cubicBezTo>
                <a:cubicBezTo>
                  <a:pt x="75161" y="72422"/>
                  <a:pt x="70029" y="64938"/>
                  <a:pt x="61209" y="60127"/>
                </a:cubicBezTo>
                <a:cubicBezTo>
                  <a:pt x="60246" y="59592"/>
                  <a:pt x="60033" y="59058"/>
                  <a:pt x="60353" y="58149"/>
                </a:cubicBezTo>
                <a:cubicBezTo>
                  <a:pt x="61690" y="54460"/>
                  <a:pt x="62973" y="50772"/>
                  <a:pt x="64630" y="47244"/>
                </a:cubicBezTo>
                <a:cubicBezTo>
                  <a:pt x="68532" y="38691"/>
                  <a:pt x="73664" y="30726"/>
                  <a:pt x="79865" y="23616"/>
                </a:cubicBezTo>
                <a:cubicBezTo>
                  <a:pt x="85531" y="17148"/>
                  <a:pt x="92214" y="11588"/>
                  <a:pt x="99644" y="7205"/>
                </a:cubicBezTo>
                <a:cubicBezTo>
                  <a:pt x="103065" y="5120"/>
                  <a:pt x="103012" y="6082"/>
                  <a:pt x="101355" y="1859"/>
                </a:cubicBezTo>
                <a:cubicBezTo>
                  <a:pt x="101301" y="1645"/>
                  <a:pt x="101141" y="1485"/>
                  <a:pt x="101087" y="1324"/>
                </a:cubicBezTo>
                <a:cubicBezTo>
                  <a:pt x="100766" y="391"/>
                  <a:pt x="100328" y="0"/>
                  <a:pt x="99738" y="0"/>
                </a:cubicBezTo>
                <a:close/>
              </a:path>
            </a:pathLst>
          </a:custGeom>
          <a:solidFill>
            <a:srgbClr val="167480">
              <a:alpha val="6517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74818-DF5E-715E-EB12-8B3749A39D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0" t="-1944" r="31086" b="1944"/>
          <a:stretch/>
        </p:blipFill>
        <p:spPr>
          <a:xfrm>
            <a:off x="4995534" y="801850"/>
            <a:ext cx="3869510" cy="3869510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E40DBA-19B4-C358-CBCC-2A96C4865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8B33AB-66FC-3310-EB0C-63C4B97ACCC1}"/>
              </a:ext>
            </a:extLst>
          </p:cNvPr>
          <p:cNvSpPr txBox="1"/>
          <p:nvPr/>
        </p:nvSpPr>
        <p:spPr>
          <a:xfrm>
            <a:off x="7735195" y="4433635"/>
            <a:ext cx="12199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Freepik.com/</a:t>
            </a:r>
            <a:r>
              <a:rPr lang="en-US" sz="800" dirty="0" err="1"/>
              <a:t>rawpixel</a:t>
            </a:r>
            <a:endParaRPr lang="en-ID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50"/>
          <p:cNvSpPr/>
          <p:nvPr/>
        </p:nvSpPr>
        <p:spPr>
          <a:xfrm>
            <a:off x="1561900" y="1288400"/>
            <a:ext cx="700240" cy="59195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50"/>
          <p:cNvSpPr/>
          <p:nvPr/>
        </p:nvSpPr>
        <p:spPr>
          <a:xfrm>
            <a:off x="1561900" y="3057550"/>
            <a:ext cx="700240" cy="59195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50"/>
          <p:cNvSpPr/>
          <p:nvPr/>
        </p:nvSpPr>
        <p:spPr>
          <a:xfrm>
            <a:off x="4151104" y="1831275"/>
            <a:ext cx="700240" cy="59195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50"/>
          <p:cNvSpPr/>
          <p:nvPr/>
        </p:nvSpPr>
        <p:spPr>
          <a:xfrm>
            <a:off x="7193210" y="3132471"/>
            <a:ext cx="700240" cy="59195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50"/>
          <p:cNvSpPr/>
          <p:nvPr/>
        </p:nvSpPr>
        <p:spPr>
          <a:xfrm>
            <a:off x="6929505" y="1288400"/>
            <a:ext cx="700240" cy="591953"/>
          </a:xfrm>
          <a:custGeom>
            <a:avLst/>
            <a:gdLst/>
            <a:ahLst/>
            <a:cxnLst/>
            <a:rect l="l" t="t" r="r" b="b"/>
            <a:pathLst>
              <a:path w="50568" h="42748" extrusionOk="0">
                <a:moveTo>
                  <a:pt x="27109" y="0"/>
                </a:moveTo>
                <a:cubicBezTo>
                  <a:pt x="15543" y="0"/>
                  <a:pt x="2139" y="7981"/>
                  <a:pt x="1121" y="19342"/>
                </a:cubicBezTo>
                <a:cubicBezTo>
                  <a:pt x="1" y="31836"/>
                  <a:pt x="13546" y="42748"/>
                  <a:pt x="25759" y="42748"/>
                </a:cubicBezTo>
                <a:cubicBezTo>
                  <a:pt x="27007" y="42748"/>
                  <a:pt x="28240" y="42634"/>
                  <a:pt x="29442" y="42396"/>
                </a:cubicBezTo>
                <a:cubicBezTo>
                  <a:pt x="43089" y="39699"/>
                  <a:pt x="50568" y="18432"/>
                  <a:pt x="40766" y="5824"/>
                </a:cubicBezTo>
                <a:cubicBezTo>
                  <a:pt x="37622" y="1780"/>
                  <a:pt x="32570" y="0"/>
                  <a:pt x="27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50"/>
          <p:cNvSpPr txBox="1">
            <a:spLocks noGrp="1"/>
          </p:cNvSpPr>
          <p:nvPr>
            <p:ph type="title"/>
          </p:nvPr>
        </p:nvSpPr>
        <p:spPr>
          <a:xfrm>
            <a:off x="743820" y="1838724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M</a:t>
            </a:r>
            <a:r>
              <a:rPr lang="en" dirty="0"/>
              <a:t>usafir </a:t>
            </a:r>
            <a:endParaRPr dirty="0"/>
          </a:p>
        </p:txBody>
      </p:sp>
      <p:sp>
        <p:nvSpPr>
          <p:cNvPr id="864" name="Google Shape;864;p50"/>
          <p:cNvSpPr txBox="1">
            <a:spLocks noGrp="1"/>
          </p:cNvSpPr>
          <p:nvPr>
            <p:ph type="title" idx="2"/>
          </p:nvPr>
        </p:nvSpPr>
        <p:spPr>
          <a:xfrm>
            <a:off x="1250550" y="133747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865" name="Google Shape;865;p50"/>
          <p:cNvSpPr txBox="1">
            <a:spLocks noGrp="1"/>
          </p:cNvSpPr>
          <p:nvPr>
            <p:ph type="subTitle" idx="1"/>
          </p:nvPr>
        </p:nvSpPr>
        <p:spPr>
          <a:xfrm>
            <a:off x="720000" y="223947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dirty="0">
                <a:latin typeface="+mj-lt"/>
              </a:rPr>
              <a:t>M</a:t>
            </a:r>
            <a:r>
              <a:rPr lang="en" sz="1600" dirty="0">
                <a:latin typeface="+mj-lt"/>
              </a:rPr>
              <a:t>engganti puasa dihari lain</a:t>
            </a:r>
            <a:r>
              <a:rPr lang="en" dirty="0">
                <a:latin typeface="+mj-lt"/>
              </a:rPr>
              <a:t>.</a:t>
            </a:r>
            <a:endParaRPr dirty="0">
              <a:latin typeface="+mj-lt"/>
            </a:endParaRPr>
          </a:p>
        </p:txBody>
      </p:sp>
      <p:sp>
        <p:nvSpPr>
          <p:cNvPr id="866" name="Google Shape;866;p50"/>
          <p:cNvSpPr txBox="1">
            <a:spLocks noGrp="1"/>
          </p:cNvSpPr>
          <p:nvPr>
            <p:ph type="title" idx="3"/>
          </p:nvPr>
        </p:nvSpPr>
        <p:spPr>
          <a:xfrm>
            <a:off x="3380874" y="2352150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S</a:t>
            </a:r>
            <a:r>
              <a:rPr lang="en" dirty="0"/>
              <a:t>akit parah</a:t>
            </a:r>
            <a:endParaRPr dirty="0"/>
          </a:p>
        </p:txBody>
      </p:sp>
      <p:sp>
        <p:nvSpPr>
          <p:cNvPr id="867" name="Google Shape;867;p50"/>
          <p:cNvSpPr txBox="1">
            <a:spLocks noGrp="1"/>
          </p:cNvSpPr>
          <p:nvPr>
            <p:ph type="title" idx="4"/>
          </p:nvPr>
        </p:nvSpPr>
        <p:spPr>
          <a:xfrm>
            <a:off x="3874480" y="1838724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868" name="Google Shape;868;p50"/>
          <p:cNvSpPr txBox="1">
            <a:spLocks noGrp="1"/>
          </p:cNvSpPr>
          <p:nvPr>
            <p:ph type="subTitle" idx="5"/>
          </p:nvPr>
        </p:nvSpPr>
        <p:spPr>
          <a:xfrm>
            <a:off x="3101258" y="2947563"/>
            <a:ext cx="2895633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dirty="0">
                <a:latin typeface="+mj-lt"/>
              </a:rPr>
              <a:t>J</a:t>
            </a:r>
            <a:r>
              <a:rPr lang="en" sz="1600" dirty="0">
                <a:latin typeface="+mj-lt"/>
              </a:rPr>
              <a:t>ika masih ada harapan untuk sembuh maka harus mengganti puasa dihari lain</a:t>
            </a:r>
            <a:r>
              <a:rPr lang="en" dirty="0">
                <a:latin typeface="+mj-lt"/>
              </a:rPr>
              <a:t>. </a:t>
            </a:r>
            <a:endParaRPr dirty="0">
              <a:latin typeface="+mj-lt"/>
            </a:endParaRPr>
          </a:p>
        </p:txBody>
      </p:sp>
      <p:sp>
        <p:nvSpPr>
          <p:cNvPr id="869" name="Google Shape;869;p50"/>
          <p:cNvSpPr txBox="1">
            <a:spLocks noGrp="1"/>
          </p:cNvSpPr>
          <p:nvPr>
            <p:ph type="title" idx="6"/>
          </p:nvPr>
        </p:nvSpPr>
        <p:spPr>
          <a:xfrm>
            <a:off x="6087600" y="1800273"/>
            <a:ext cx="2336400" cy="4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S</a:t>
            </a:r>
            <a:r>
              <a:rPr lang="en" dirty="0"/>
              <a:t>akit parah</a:t>
            </a:r>
            <a:endParaRPr dirty="0"/>
          </a:p>
        </p:txBody>
      </p:sp>
      <p:sp>
        <p:nvSpPr>
          <p:cNvPr id="870" name="Google Shape;870;p50"/>
          <p:cNvSpPr txBox="1">
            <a:spLocks noGrp="1"/>
          </p:cNvSpPr>
          <p:nvPr>
            <p:ph type="title" idx="7"/>
          </p:nvPr>
        </p:nvSpPr>
        <p:spPr>
          <a:xfrm>
            <a:off x="6618150" y="133747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871" name="Google Shape;871;p50"/>
          <p:cNvSpPr txBox="1">
            <a:spLocks noGrp="1"/>
          </p:cNvSpPr>
          <p:nvPr>
            <p:ph type="subTitle" idx="8"/>
          </p:nvPr>
        </p:nvSpPr>
        <p:spPr>
          <a:xfrm>
            <a:off x="6087599" y="2346613"/>
            <a:ext cx="2737423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dirty="0">
                <a:latin typeface="+mj-lt"/>
              </a:rPr>
              <a:t>J</a:t>
            </a:r>
            <a:r>
              <a:rPr lang="en" sz="1600" dirty="0">
                <a:latin typeface="+mj-lt"/>
              </a:rPr>
              <a:t>ika tidak ada harapan untuk sembuh maka mengganti dengan fidyah. </a:t>
            </a:r>
            <a:endParaRPr sz="1600" dirty="0">
              <a:latin typeface="+mj-lt"/>
            </a:endParaRPr>
          </a:p>
        </p:txBody>
      </p:sp>
      <p:sp>
        <p:nvSpPr>
          <p:cNvPr id="872" name="Google Shape;872;p50"/>
          <p:cNvSpPr txBox="1">
            <a:spLocks noGrp="1"/>
          </p:cNvSpPr>
          <p:nvPr>
            <p:ph type="title" idx="9"/>
          </p:nvPr>
        </p:nvSpPr>
        <p:spPr>
          <a:xfrm>
            <a:off x="720000" y="3707327"/>
            <a:ext cx="23364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L</a:t>
            </a:r>
            <a:r>
              <a:rPr lang="en" dirty="0"/>
              <a:t>anjut usia</a:t>
            </a:r>
            <a:endParaRPr dirty="0"/>
          </a:p>
        </p:txBody>
      </p:sp>
      <p:sp>
        <p:nvSpPr>
          <p:cNvPr id="873" name="Google Shape;873;p50"/>
          <p:cNvSpPr txBox="1">
            <a:spLocks noGrp="1"/>
          </p:cNvSpPr>
          <p:nvPr>
            <p:ph type="title" idx="13"/>
          </p:nvPr>
        </p:nvSpPr>
        <p:spPr>
          <a:xfrm>
            <a:off x="1250550" y="3106625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874" name="Google Shape;874;p50"/>
          <p:cNvSpPr txBox="1">
            <a:spLocks noGrp="1"/>
          </p:cNvSpPr>
          <p:nvPr>
            <p:ph type="subTitle" idx="14"/>
          </p:nvPr>
        </p:nvSpPr>
        <p:spPr>
          <a:xfrm>
            <a:off x="720000" y="41155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dirty="0">
                <a:latin typeface="+mn-lt"/>
              </a:rPr>
              <a:t>M</a:t>
            </a:r>
            <a:r>
              <a:rPr lang="en" sz="1600" dirty="0">
                <a:latin typeface="+mn-lt"/>
              </a:rPr>
              <a:t>engganti dengan fidyah.</a:t>
            </a:r>
            <a:endParaRPr sz="1600" dirty="0">
              <a:latin typeface="+mn-lt"/>
            </a:endParaRPr>
          </a:p>
        </p:txBody>
      </p:sp>
      <p:sp>
        <p:nvSpPr>
          <p:cNvPr id="875" name="Google Shape;875;p50"/>
          <p:cNvSpPr txBox="1">
            <a:spLocks noGrp="1"/>
          </p:cNvSpPr>
          <p:nvPr>
            <p:ph type="title" idx="15"/>
          </p:nvPr>
        </p:nvSpPr>
        <p:spPr>
          <a:xfrm>
            <a:off x="6375130" y="3647331"/>
            <a:ext cx="23364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N</a:t>
            </a:r>
            <a:r>
              <a:rPr lang="en" dirty="0"/>
              <a:t>ifas atau haid</a:t>
            </a:r>
            <a:endParaRPr dirty="0"/>
          </a:p>
        </p:txBody>
      </p:sp>
      <p:sp>
        <p:nvSpPr>
          <p:cNvPr id="876" name="Google Shape;876;p50"/>
          <p:cNvSpPr txBox="1">
            <a:spLocks noGrp="1"/>
          </p:cNvSpPr>
          <p:nvPr>
            <p:ph type="title" idx="16"/>
          </p:nvPr>
        </p:nvSpPr>
        <p:spPr>
          <a:xfrm>
            <a:off x="6905680" y="3194463"/>
            <a:ext cx="12753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05</a:t>
            </a:r>
            <a:endParaRPr dirty="0"/>
          </a:p>
        </p:txBody>
      </p:sp>
      <p:sp>
        <p:nvSpPr>
          <p:cNvPr id="877" name="Google Shape;877;p50"/>
          <p:cNvSpPr txBox="1">
            <a:spLocks noGrp="1"/>
          </p:cNvSpPr>
          <p:nvPr>
            <p:ph type="subTitle" idx="17"/>
          </p:nvPr>
        </p:nvSpPr>
        <p:spPr>
          <a:xfrm>
            <a:off x="6375130" y="4064529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M</a:t>
            </a:r>
            <a:r>
              <a:rPr lang="en" dirty="0"/>
              <a:t>engganti puasa dihari lain setelah nifas/haid. </a:t>
            </a:r>
            <a:endParaRPr dirty="0"/>
          </a:p>
        </p:txBody>
      </p:sp>
      <p:sp>
        <p:nvSpPr>
          <p:cNvPr id="881" name="Google Shape;881;p50"/>
          <p:cNvSpPr txBox="1">
            <a:spLocks noGrp="1"/>
          </p:cNvSpPr>
          <p:nvPr>
            <p:ph type="title" idx="21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800" dirty="0">
                <a:latin typeface="Arial Black" panose="020B0A04020102020204" pitchFamily="34" charset="0"/>
              </a:rPr>
              <a:t>R</a:t>
            </a:r>
            <a:r>
              <a:rPr lang="en" sz="2800" dirty="0">
                <a:latin typeface="Arial Black" panose="020B0A04020102020204" pitchFamily="34" charset="0"/>
              </a:rPr>
              <a:t>ukhsah dalam Puasa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1B54075-EB45-48AC-6790-FE0A0D9EF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31995-B713-3CF0-25C3-DC26239DC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Rukhsah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Puasa</a:t>
            </a:r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C46DA2-E882-28A9-55A0-AFD352B52948}"/>
              </a:ext>
            </a:extLst>
          </p:cNvPr>
          <p:cNvSpPr txBox="1"/>
          <p:nvPr/>
        </p:nvSpPr>
        <p:spPr>
          <a:xfrm>
            <a:off x="301264" y="2880607"/>
            <a:ext cx="2916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dirty="0" err="1"/>
              <a:t>puasa</a:t>
            </a:r>
            <a:r>
              <a:rPr lang="en-US" dirty="0"/>
              <a:t> </a:t>
            </a:r>
            <a:r>
              <a:rPr lang="en-US" dirty="0" err="1"/>
              <a:t>dihari</a:t>
            </a:r>
            <a:r>
              <a:rPr lang="en-US" dirty="0"/>
              <a:t> lain. </a:t>
            </a:r>
            <a:endParaRPr lang="en-ID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BD3E4C-D9A6-7701-BAF9-B7825E48B4D5}"/>
              </a:ext>
            </a:extLst>
          </p:cNvPr>
          <p:cNvSpPr/>
          <p:nvPr/>
        </p:nvSpPr>
        <p:spPr>
          <a:xfrm>
            <a:off x="255180" y="1324800"/>
            <a:ext cx="2962941" cy="118129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Google Shape;872;p50">
            <a:extLst>
              <a:ext uri="{FF2B5EF4-FFF2-40B4-BE49-F238E27FC236}">
                <a16:creationId xmlns:a16="http://schemas.microsoft.com/office/drawing/2014/main" id="{431E73CA-E99F-E3D6-E752-4AA93E3B8294}"/>
              </a:ext>
            </a:extLst>
          </p:cNvPr>
          <p:cNvSpPr txBox="1">
            <a:spLocks/>
          </p:cNvSpPr>
          <p:nvPr/>
        </p:nvSpPr>
        <p:spPr>
          <a:xfrm>
            <a:off x="75149" y="1593268"/>
            <a:ext cx="3308128" cy="7475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600" b="1" dirty="0">
                <a:solidFill>
                  <a:schemeClr val="accent3"/>
                </a:solidFill>
                <a:latin typeface="+mn-lt"/>
              </a:rPr>
              <a:t>I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bu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hamil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/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menyusui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yang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khawatir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terhadap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Kesehatan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dirinya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sendiri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jika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tetap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accent3"/>
                </a:solidFill>
                <a:latin typeface="+mn-lt"/>
              </a:rPr>
              <a:t>berpuasa</a:t>
            </a:r>
            <a:r>
              <a:rPr lang="en-ID" sz="1600" b="1" dirty="0">
                <a:solidFill>
                  <a:schemeClr val="accent3"/>
                </a:solidFill>
                <a:latin typeface="+mn-lt"/>
              </a:rPr>
              <a:t>. </a:t>
            </a: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D94A055C-4B8D-4AAC-08E8-C4C9CE4CBC13}"/>
              </a:ext>
            </a:extLst>
          </p:cNvPr>
          <p:cNvSpPr/>
          <p:nvPr/>
        </p:nvSpPr>
        <p:spPr>
          <a:xfrm>
            <a:off x="1648742" y="2532841"/>
            <a:ext cx="204868" cy="4146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215AD75-ACDA-04D5-B2C8-EEE559D99B0A}"/>
              </a:ext>
            </a:extLst>
          </p:cNvPr>
          <p:cNvSpPr/>
          <p:nvPr/>
        </p:nvSpPr>
        <p:spPr>
          <a:xfrm>
            <a:off x="5808920" y="1259146"/>
            <a:ext cx="2962941" cy="124695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Google Shape;872;p50">
            <a:extLst>
              <a:ext uri="{FF2B5EF4-FFF2-40B4-BE49-F238E27FC236}">
                <a16:creationId xmlns:a16="http://schemas.microsoft.com/office/drawing/2014/main" id="{0754F38E-4B66-6277-DA88-BCD59A68CCC2}"/>
              </a:ext>
            </a:extLst>
          </p:cNvPr>
          <p:cNvSpPr txBox="1">
            <a:spLocks/>
          </p:cNvSpPr>
          <p:nvPr/>
        </p:nvSpPr>
        <p:spPr>
          <a:xfrm>
            <a:off x="5580692" y="1574485"/>
            <a:ext cx="3308128" cy="7475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+mn-lt"/>
              </a:rPr>
              <a:t>I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bu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hamil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/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menyusui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yang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khawatir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terhadap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Kesehatan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janin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/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bayinya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jika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tetap</a:t>
            </a:r>
            <a:r>
              <a:rPr lang="en-ID" sz="1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1"/>
                </a:solidFill>
                <a:latin typeface="+mn-lt"/>
              </a:rPr>
              <a:t>berpuasa</a:t>
            </a:r>
            <a:r>
              <a:rPr lang="en-ID" sz="2000" dirty="0">
                <a:solidFill>
                  <a:schemeClr val="bg1"/>
                </a:solidFill>
                <a:latin typeface="Londrina Solid" panose="020B0604020202020204" charset="0"/>
              </a:rPr>
              <a:t>. </a:t>
            </a: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54FEA479-9389-4B87-6C77-14034D261439}"/>
              </a:ext>
            </a:extLst>
          </p:cNvPr>
          <p:cNvSpPr/>
          <p:nvPr/>
        </p:nvSpPr>
        <p:spPr>
          <a:xfrm>
            <a:off x="7187956" y="2552527"/>
            <a:ext cx="204868" cy="4253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C58068-3F83-701A-B73F-5A313E8D6169}"/>
              </a:ext>
            </a:extLst>
          </p:cNvPr>
          <p:cNvSpPr txBox="1"/>
          <p:nvPr/>
        </p:nvSpPr>
        <p:spPr>
          <a:xfrm>
            <a:off x="5781640" y="2884330"/>
            <a:ext cx="3222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dirty="0" err="1"/>
              <a:t>puasa</a:t>
            </a:r>
            <a:r>
              <a:rPr lang="en-US" dirty="0"/>
              <a:t> </a:t>
            </a:r>
            <a:r>
              <a:rPr lang="en-US" dirty="0" err="1"/>
              <a:t>dihari</a:t>
            </a:r>
            <a:r>
              <a:rPr lang="en-US" dirty="0"/>
              <a:t> lain. </a:t>
            </a:r>
            <a:endParaRPr lang="en-ID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520BA16-59B6-E560-0654-D3B1FF0133E6}"/>
              </a:ext>
            </a:extLst>
          </p:cNvPr>
          <p:cNvSpPr/>
          <p:nvPr/>
        </p:nvSpPr>
        <p:spPr>
          <a:xfrm>
            <a:off x="2665413" y="3247554"/>
            <a:ext cx="3668935" cy="98279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4CBC4EC-5EA4-1C03-8833-E4F8A0A30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22" name="Google Shape;872;p50">
            <a:extLst>
              <a:ext uri="{FF2B5EF4-FFF2-40B4-BE49-F238E27FC236}">
                <a16:creationId xmlns:a16="http://schemas.microsoft.com/office/drawing/2014/main" id="{776EA924-1E4F-81BC-0881-8141C72A791C}"/>
              </a:ext>
            </a:extLst>
          </p:cNvPr>
          <p:cNvSpPr txBox="1">
            <a:spLocks/>
          </p:cNvSpPr>
          <p:nvPr/>
        </p:nvSpPr>
        <p:spPr>
          <a:xfrm>
            <a:off x="2717823" y="3341494"/>
            <a:ext cx="3564114" cy="7475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I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bu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hamil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/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menyusui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yang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khawatir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terhadap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Kesehatan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dirinya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dan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janin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/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bayinya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jika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tetap</a:t>
            </a:r>
            <a:r>
              <a:rPr lang="en-ID" sz="16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ID" sz="1600" b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berpuasa</a:t>
            </a:r>
            <a:r>
              <a:rPr lang="en-ID" sz="2000" dirty="0">
                <a:solidFill>
                  <a:schemeClr val="bg2">
                    <a:lumMod val="50000"/>
                  </a:schemeClr>
                </a:solidFill>
                <a:latin typeface="Londrina Solid" panose="020B0604020202020204" charset="0"/>
              </a:rPr>
              <a:t>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4A434A-9205-B67B-97D2-03D594A3D365}"/>
              </a:ext>
            </a:extLst>
          </p:cNvPr>
          <p:cNvSpPr txBox="1"/>
          <p:nvPr/>
        </p:nvSpPr>
        <p:spPr>
          <a:xfrm>
            <a:off x="2596303" y="4230352"/>
            <a:ext cx="3865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dirty="0" err="1"/>
              <a:t>puasa</a:t>
            </a:r>
            <a:r>
              <a:rPr lang="en-US" dirty="0"/>
              <a:t> pada </a:t>
            </a:r>
            <a:r>
              <a:rPr lang="en-US" dirty="0" err="1"/>
              <a:t>hari</a:t>
            </a:r>
            <a:r>
              <a:rPr lang="en-US" dirty="0"/>
              <a:t> lain dan </a:t>
            </a:r>
            <a:r>
              <a:rPr lang="en-US" dirty="0" err="1"/>
              <a:t>membayar</a:t>
            </a:r>
            <a:r>
              <a:rPr lang="en-US" dirty="0"/>
              <a:t> </a:t>
            </a:r>
            <a:r>
              <a:rPr lang="en-US" dirty="0" err="1"/>
              <a:t>fidyah</a:t>
            </a:r>
            <a:r>
              <a:rPr lang="en-US" dirty="0"/>
              <a:t>. </a:t>
            </a:r>
            <a:endParaRPr lang="en-ID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247053-C452-0FBE-C30E-8DEC3F867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912" y="1193897"/>
            <a:ext cx="2294852" cy="191237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8E07705-B766-32F5-6944-9D6616E79F75}"/>
              </a:ext>
            </a:extLst>
          </p:cNvPr>
          <p:cNvSpPr txBox="1"/>
          <p:nvPr/>
        </p:nvSpPr>
        <p:spPr>
          <a:xfrm>
            <a:off x="4487907" y="2869146"/>
            <a:ext cx="1285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Freepik.com/</a:t>
            </a:r>
            <a:r>
              <a:rPr lang="en-US" sz="900" dirty="0" err="1"/>
              <a:t>freepik</a:t>
            </a:r>
            <a:r>
              <a:rPr lang="en-US" sz="900" dirty="0"/>
              <a:t>.</a:t>
            </a:r>
            <a:endParaRPr lang="en-ID" sz="900" dirty="0"/>
          </a:p>
        </p:txBody>
      </p:sp>
    </p:spTree>
    <p:extLst>
      <p:ext uri="{BB962C8B-B14F-4D97-AF65-F5344CB8AC3E}">
        <p14:creationId xmlns:p14="http://schemas.microsoft.com/office/powerpoint/2010/main" val="4125843867"/>
      </p:ext>
    </p:extLst>
  </p:cSld>
  <p:clrMapOvr>
    <a:masterClrMapping/>
  </p:clrMapOvr>
</p:sld>
</file>

<file path=ppt/theme/theme1.xml><?xml version="1.0" encoding="utf-8"?>
<a:theme xmlns:a="http://schemas.openxmlformats.org/drawingml/2006/main" name="Types of Natural Disasters Class by Slidesgo">
  <a:themeElements>
    <a:clrScheme name="Simple Light">
      <a:dk1>
        <a:srgbClr val="167480"/>
      </a:dk1>
      <a:lt1>
        <a:srgbClr val="DDFFEE"/>
      </a:lt1>
      <a:dk2>
        <a:srgbClr val="5C463F"/>
      </a:dk2>
      <a:lt2>
        <a:srgbClr val="F1EFD8"/>
      </a:lt2>
      <a:accent1>
        <a:srgbClr val="FFD238"/>
      </a:accent1>
      <a:accent2>
        <a:srgbClr val="FFAA21"/>
      </a:accent2>
      <a:accent3>
        <a:srgbClr val="EB5D37"/>
      </a:accent3>
      <a:accent4>
        <a:srgbClr val="9FBB2D"/>
      </a:accent4>
      <a:accent5>
        <a:srgbClr val="9CD3D0"/>
      </a:accent5>
      <a:accent6>
        <a:srgbClr val="9E99A3"/>
      </a:accent6>
      <a:hlink>
        <a:srgbClr val="5C463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</Words>
  <Application>Microsoft Office PowerPoint</Application>
  <PresentationFormat>On-screen Show (16:9)</PresentationFormat>
  <Paragraphs>73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 Black</vt:lpstr>
      <vt:lpstr>Bebas Neue</vt:lpstr>
      <vt:lpstr>Calibri</vt:lpstr>
      <vt:lpstr>Londrina Solid</vt:lpstr>
      <vt:lpstr>Roboto</vt:lpstr>
      <vt:lpstr>Arial</vt:lpstr>
      <vt:lpstr>Types of Natural Disasters Class by Slidesgo</vt:lpstr>
      <vt:lpstr>PowerPoint Presentation</vt:lpstr>
      <vt:lpstr>PowerPoint Presentation</vt:lpstr>
      <vt:lpstr>PowerPoint Presentation</vt:lpstr>
      <vt:lpstr>Pelaksanaan Rukhsah</vt:lpstr>
      <vt:lpstr>Penyebab diperbolehkannya Rukhsah</vt:lpstr>
      <vt:lpstr>Tujuan Rukhsah</vt:lpstr>
      <vt:lpstr>Rukhsah dalam Salat</vt:lpstr>
      <vt:lpstr>Musafir </vt:lpstr>
      <vt:lpstr>Rukhsah dalam Puasa</vt:lpstr>
      <vt:lpstr>PowerPoint Presentation</vt:lpstr>
      <vt:lpstr>PowerPoint Presentation</vt:lpstr>
      <vt:lpstr>PowerPoint Presentation</vt:lpstr>
      <vt:lpstr>Selamat belajar!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Risa Purnama</dc:creator>
  <cp:lastModifiedBy>Risa Purnama</cp:lastModifiedBy>
  <cp:revision>1</cp:revision>
  <dcterms:modified xsi:type="dcterms:W3CDTF">2022-06-14T06:52:21Z</dcterms:modified>
</cp:coreProperties>
</file>